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85" r:id="rId2"/>
    <p:sldId id="284" r:id="rId3"/>
    <p:sldId id="278" r:id="rId4"/>
    <p:sldId id="305" r:id="rId5"/>
    <p:sldId id="274" r:id="rId6"/>
    <p:sldId id="275" r:id="rId7"/>
    <p:sldId id="282" r:id="rId8"/>
    <p:sldId id="276" r:id="rId9"/>
    <p:sldId id="271" r:id="rId10"/>
    <p:sldId id="270" r:id="rId11"/>
    <p:sldId id="273" r:id="rId12"/>
    <p:sldId id="266" r:id="rId13"/>
    <p:sldId id="286" r:id="rId14"/>
    <p:sldId id="30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5" autoAdjust="0"/>
    <p:restoredTop sz="94249" autoAdjust="0"/>
  </p:normalViewPr>
  <p:slideViewPr>
    <p:cSldViewPr snapToGrid="0" snapToObjects="1">
      <p:cViewPr varScale="1">
        <p:scale>
          <a:sx n="65" d="100"/>
          <a:sy n="65" d="100"/>
        </p:scale>
        <p:origin x="66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6F854-90BD-2D4A-B9A8-D76E036796A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0551A-E740-AF4D-A2BD-F6B55C7E8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63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0551A-E740-AF4D-A2BD-F6B55C7E88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79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four PCR machines in STRUBI, A,T, C and 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0551A-E740-AF4D-A2BD-F6B55C7E88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95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 COVID restrictions, we have 8 hoods: two Insect, one mammalian suspension and five general mammalian of which four are bookable. One is labelled a </a:t>
            </a:r>
            <a:r>
              <a:rPr lang="en-US" dirty="0" err="1"/>
              <a:t>lenti</a:t>
            </a:r>
            <a:r>
              <a:rPr lang="en-US" dirty="0"/>
              <a:t> hood. This is the one closest to the incubators to minimize travel of virus-bearing media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0551A-E740-AF4D-A2BD-F6B55C7E88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98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currently have three </a:t>
            </a:r>
            <a:r>
              <a:rPr lang="en-US" dirty="0" err="1"/>
              <a:t>Infors</a:t>
            </a:r>
            <a:r>
              <a:rPr lang="en-US" dirty="0"/>
              <a:t> incubators, but will be taking delivery of two more on 21</a:t>
            </a:r>
            <a:r>
              <a:rPr lang="en-US" baseline="30000" dirty="0"/>
              <a:t>st</a:t>
            </a:r>
            <a:r>
              <a:rPr lang="en-US" dirty="0"/>
              <a:t> December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0551A-E740-AF4D-A2BD-F6B55C7E88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23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0551A-E740-AF4D-A2BD-F6B55C7E88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62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CFD20-180A-574B-8C81-9C6818FE0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0BF52D-0FE1-ED4D-868F-C9F77B79B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35EA8-97D4-3443-9A75-0B51A4042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8A50-A26B-D343-9173-89714DAFB80B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0B3F4-6AD7-DC4E-A56B-7D6799F1B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23AB3-7315-8441-9FF4-976FAC02E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48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FDC01-CB99-C84C-9E16-CF1FC9B83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02498A-C5E0-7343-A3F1-1DE459D8C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D9AD7-A80A-5443-BFF4-9C6EF69F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8A50-A26B-D343-9173-89714DAFB80B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E093C-0301-5F45-BBC6-E64D19A4B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0CD81-54F2-7C4E-A42F-2513CE4F4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4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BF591A-788E-E744-BBE2-9B0C97CB3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C59FBA-B68F-6E4C-8BEA-8B931192C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FD25E-561D-0946-BEB6-1C9E2160D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8A50-A26B-D343-9173-89714DAFB80B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3D7F4-C294-A149-8C46-8C906AAC0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12B99-EA72-EE4B-9FF8-0916B2249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26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051AA-AC00-B746-BF1B-A1CFE728B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1EB81-3181-7D4E-9445-2B72FBB63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E2E2D-0959-0846-9AE3-7AC034713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8A50-A26B-D343-9173-89714DAFB80B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C1099-DBCF-7644-9246-5DE1D1142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36A71-9804-204A-AEF4-8F5EC1F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97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9A23C-F696-0A4D-9DA2-45B3F7108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867B5-2797-3444-A29A-78CA2F56D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5DFE8-AFD3-7E40-AC23-F1B49DB21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8A50-A26B-D343-9173-89714DAFB80B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8B7FB-CD94-E449-8787-A647273C4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AA185-FDB6-AD4F-855D-1F8C9EBFB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75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98E6C-3521-F841-9877-914F4318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1503B-A5B7-A440-826F-71992F4598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6F8100-38FB-2D48-B7D0-8E27B8ECD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5F14E-05A8-D94B-B10A-56B3C250A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8A50-A26B-D343-9173-89714DAFB80B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44D5D-EF1B-CE41-ACD3-EC0821938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8B0F5A-2149-3F46-A244-B50D2668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9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E425-EB15-3847-81F6-7CC2EFD8A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54E5F-CBD0-1147-BEAC-595A54968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D7F30-3FC6-8944-824B-E6A0ABED3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6CAF12-6406-3645-B969-0F3BB4B0D4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A32A45-9E01-8D4B-B856-B0D175AE0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DE9634-FEE5-BB45-81B4-E8F271028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8A50-A26B-D343-9173-89714DAFB80B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607B50-0F5D-7147-A153-101EA33F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5763A6-221B-2646-90D8-88C3FC7C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43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10950-0756-284B-8200-5C102E9A1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49BE1F-9824-D149-9E96-C8BA3F9FF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8A50-A26B-D343-9173-89714DAFB80B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5F2F89-CF1C-2147-AEED-E4E5AB3FA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24675-F082-EE4B-9742-2E7D4899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74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E68F1D-E544-2A40-80E0-4ECF5F021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8A50-A26B-D343-9173-89714DAFB80B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3C6276-7BEC-6C4D-A074-5CC91B54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9D6EA-5F47-0B46-B8DD-42201B87D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13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6601E-93AF-A549-BABD-45D380652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A90FC-7A5F-0143-A19C-D6C997BAA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2AB9D-A4B4-DF4C-B10F-7C380F4A6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A97E5-2531-D941-A615-65026210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8A50-A26B-D343-9173-89714DAFB80B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55983-A067-F74F-8188-1D958DF1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9F54C-F389-A941-BE18-7BB7AB2A5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910BD-8B45-0F42-9E32-ECAB1B5CC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1D3CBB-1146-EE43-A436-AC6CC920B8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92C930-62E9-D541-97D0-902CCC1BF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20197E-EFA7-4641-871C-6E1A11DB8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8A50-A26B-D343-9173-89714DAFB80B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4ACEB-A85F-4C43-A3D5-8B8E321CC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F6F57-256F-E248-8838-E8D4BB7A0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6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F12374-4E0F-6040-B257-868A0E5FA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AC573-E405-D84D-A0BD-37DF983B8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E0A62-655A-1349-9D0A-CA266A3C3D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28A50-A26B-D343-9173-89714DAFB80B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FEC22-C8E8-504A-B7D7-7235A678F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0F14E-764C-834F-BECD-3B9A31592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labagenda-admin@strubi.ox.ac.u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35774A-7A49-7B4C-8590-2BDD424F0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STRUBI general lab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EB2069-4C06-964C-B3A1-ECE924962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114" y="-695258"/>
            <a:ext cx="5937935" cy="839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93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51373-434E-0143-8C9D-1FE659376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Floor-Standing Centrifuges</a:t>
            </a:r>
          </a:p>
        </p:txBody>
      </p:sp>
      <p:pic>
        <p:nvPicPr>
          <p:cNvPr id="8" name="Picture 7" descr="A picture containing indoor, sitting, small, seat&#10;&#10;Description automatically generated">
            <a:extLst>
              <a:ext uri="{FF2B5EF4-FFF2-40B4-BE49-F238E27FC236}">
                <a16:creationId xmlns:a16="http://schemas.microsoft.com/office/drawing/2014/main" id="{B8E7849D-9B24-A74C-A3E2-8665BAEF1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6" r="18045" b="-1"/>
          <a:stretch/>
        </p:blipFill>
        <p:spPr>
          <a:xfrm rot="5400000">
            <a:off x="-91440" y="91440"/>
            <a:ext cx="4242816" cy="4059936"/>
          </a:xfrm>
          <a:prstGeom prst="rect">
            <a:avLst/>
          </a:prstGeom>
        </p:spPr>
      </p:pic>
      <p:pic>
        <p:nvPicPr>
          <p:cNvPr id="6" name="Picture 5" descr="A close up of a machine&#10;&#10;Description automatically generated">
            <a:extLst>
              <a:ext uri="{FF2B5EF4-FFF2-40B4-BE49-F238E27FC236}">
                <a16:creationId xmlns:a16="http://schemas.microsoft.com/office/drawing/2014/main" id="{7E363952-9D5E-3C4E-8F6E-010607B57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679"/>
          <a:stretch/>
        </p:blipFill>
        <p:spPr>
          <a:xfrm rot="5400000">
            <a:off x="4000533" y="89948"/>
            <a:ext cx="4242816" cy="4062918"/>
          </a:xfrm>
          <a:prstGeom prst="rect">
            <a:avLst/>
          </a:prstGeom>
        </p:spPr>
      </p:pic>
      <p:pic>
        <p:nvPicPr>
          <p:cNvPr id="4" name="Picture 3" descr="A picture containing indoor, sitting, small, microwave&#10;&#10;Description automatically generated">
            <a:extLst>
              <a:ext uri="{FF2B5EF4-FFF2-40B4-BE49-F238E27FC236}">
                <a16:creationId xmlns:a16="http://schemas.microsoft.com/office/drawing/2014/main" id="{335E1651-523A-DB47-85EB-3A5E0DB237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621" b="-1"/>
          <a:stretch/>
        </p:blipFill>
        <p:spPr>
          <a:xfrm rot="5400000">
            <a:off x="8040624" y="91440"/>
            <a:ext cx="4242816" cy="4059936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633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62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51373-434E-0143-8C9D-1FE659376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Ultracentrifuges</a:t>
            </a:r>
          </a:p>
        </p:txBody>
      </p:sp>
      <p:cxnSp>
        <p:nvCxnSpPr>
          <p:cNvPr id="72" name="Straight Connector 64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indoor, sitting, small, counter&#10;&#10;Description automatically generated">
            <a:extLst>
              <a:ext uri="{FF2B5EF4-FFF2-40B4-BE49-F238E27FC236}">
                <a16:creationId xmlns:a16="http://schemas.microsoft.com/office/drawing/2014/main" id="{FDF28C8C-3DAB-844D-9430-EF81F3568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69" r="-2" b="5367"/>
          <a:stretch/>
        </p:blipFill>
        <p:spPr>
          <a:xfrm rot="5400000">
            <a:off x="-709406" y="1348774"/>
            <a:ext cx="6214534" cy="4160452"/>
          </a:xfrm>
          <a:prstGeom prst="rect">
            <a:avLst/>
          </a:prstGeom>
        </p:spPr>
      </p:pic>
      <p:pic>
        <p:nvPicPr>
          <p:cNvPr id="13" name="Picture 12" descr="A close up of a refrigerator&#10;&#10;Description automatically generated">
            <a:extLst>
              <a:ext uri="{FF2B5EF4-FFF2-40B4-BE49-F238E27FC236}">
                <a16:creationId xmlns:a16="http://schemas.microsoft.com/office/drawing/2014/main" id="{48719868-B0C1-BB4E-896C-26388C3AE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6" r="42333"/>
          <a:stretch/>
        </p:blipFill>
        <p:spPr>
          <a:xfrm rot="5400000">
            <a:off x="6758744" y="-1805085"/>
            <a:ext cx="3008188" cy="721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07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refrigerator, kitchen, filled&#10;&#10;Description automatically generated">
            <a:extLst>
              <a:ext uri="{FF2B5EF4-FFF2-40B4-BE49-F238E27FC236}">
                <a16:creationId xmlns:a16="http://schemas.microsoft.com/office/drawing/2014/main" id="{0AC2C521-1C9C-8846-A1EF-0266C6717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12" r="2" b="18442"/>
          <a:stretch/>
        </p:blipFill>
        <p:spPr>
          <a:xfrm>
            <a:off x="4067496" y="-22"/>
            <a:ext cx="8124504" cy="6858000"/>
          </a:xfrm>
          <a:prstGeom prst="rect">
            <a:avLst/>
          </a:prstGeom>
        </p:spPr>
      </p:pic>
      <p:sp>
        <p:nvSpPr>
          <p:cNvPr id="126" name="Rectangle 116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bg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51373-434E-0143-8C9D-1FE659376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4129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Shimadzu</a:t>
            </a:r>
          </a:p>
        </p:txBody>
      </p:sp>
      <p:cxnSp>
        <p:nvCxnSpPr>
          <p:cNvPr id="127" name="Straight Connector 118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496" y="5336249"/>
            <a:ext cx="5486400" cy="0"/>
          </a:xfrm>
          <a:prstGeom prst="line">
            <a:avLst/>
          </a:prstGeom>
          <a:ln w="22225">
            <a:solidFill>
              <a:schemeClr val="tx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indoor, kitchen, refrigerator, sitting&#10;&#10;Description automatically generated">
            <a:extLst>
              <a:ext uri="{FF2B5EF4-FFF2-40B4-BE49-F238E27FC236}">
                <a16:creationId xmlns:a16="http://schemas.microsoft.com/office/drawing/2014/main" id="{3DD7B0AA-4538-0B4F-A123-4006B7D6AD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59" r="19658" b="-2"/>
          <a:stretch/>
        </p:blipFill>
        <p:spPr>
          <a:xfrm>
            <a:off x="20" y="23"/>
            <a:ext cx="4067476" cy="6857323"/>
          </a:xfrm>
          <a:prstGeom prst="rect">
            <a:avLst/>
          </a:prstGeom>
        </p:spPr>
      </p:pic>
      <p:cxnSp>
        <p:nvCxnSpPr>
          <p:cNvPr id="128" name="Straight Connector 120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83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51373-434E-0143-8C9D-1FE659376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Aktas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ÄKTA pure | Cytiva, formerly GE Healthcare Life Sciences">
            <a:extLst>
              <a:ext uri="{FF2B5EF4-FFF2-40B4-BE49-F238E27FC236}">
                <a16:creationId xmlns:a16="http://schemas.microsoft.com/office/drawing/2014/main" id="{04D6D67B-DCCE-0C41-A113-4A494D645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-4"/>
          <a:stretch/>
        </p:blipFill>
        <p:spPr bwMode="auto"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indoor, refrigerator, kitchen, sitting&#10;&#10;Description automatically generated">
            <a:extLst>
              <a:ext uri="{FF2B5EF4-FFF2-40B4-BE49-F238E27FC236}">
                <a16:creationId xmlns:a16="http://schemas.microsoft.com/office/drawing/2014/main" id="{AAB07AD9-FB9F-C94D-B290-F607F7997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479" r="-2" b="13605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3" name="Picture 12" descr="A picture containing indoor, sitting, table, computer&#10;&#10;Description automatically generated">
            <a:extLst>
              <a:ext uri="{FF2B5EF4-FFF2-40B4-BE49-F238E27FC236}">
                <a16:creationId xmlns:a16="http://schemas.microsoft.com/office/drawing/2014/main" id="{CA3E9CF1-9459-FF46-AE48-9A7F2AAB3D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709" r="1" b="10526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2D5377-3519-2341-82DA-9E4071609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r>
              <a:rPr lang="en-US" sz="1800"/>
              <a:t>Pure</a:t>
            </a:r>
          </a:p>
          <a:p>
            <a:r>
              <a:rPr lang="en-US" sz="1800"/>
              <a:t>Express</a:t>
            </a:r>
          </a:p>
          <a:p>
            <a:r>
              <a:rPr lang="en-US" sz="1800"/>
              <a:t>Purifier</a:t>
            </a:r>
          </a:p>
        </p:txBody>
      </p:sp>
    </p:spTree>
    <p:extLst>
      <p:ext uri="{BB962C8B-B14F-4D97-AF65-F5344CB8AC3E}">
        <p14:creationId xmlns:p14="http://schemas.microsoft.com/office/powerpoint/2010/main" val="3851374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E52EF0-E24A-4AAB-9B40-7521CE20F0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33" b="129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56E254-BCD0-4960-9EA3-14771B165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6"/>
            <a:ext cx="4010832" cy="2394701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40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7A47E12E-9364-AF4C-B4EC-2C65E2745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40" y="0"/>
            <a:ext cx="1125232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4C877-8DDD-4D5B-BCC9-F6C4B795D479}"/>
              </a:ext>
            </a:extLst>
          </p:cNvPr>
          <p:cNvSpPr txBox="1"/>
          <p:nvPr/>
        </p:nvSpPr>
        <p:spPr>
          <a:xfrm>
            <a:off x="4551491" y="1431234"/>
            <a:ext cx="5397183" cy="33855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Email </a:t>
            </a:r>
            <a:r>
              <a:rPr lang="en-US" sz="1600" dirty="0">
                <a:hlinkClick r:id="rId4"/>
              </a:rPr>
              <a:t>labagenda-admin@strubi.ox.ac.uk</a:t>
            </a:r>
            <a:r>
              <a:rPr lang="en-US" sz="1600" dirty="0"/>
              <a:t> to be added as a user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0813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1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65569-E36D-CB40-9EA3-03A27281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Molecular Biology</a:t>
            </a:r>
          </a:p>
        </p:txBody>
      </p:sp>
      <p:pic>
        <p:nvPicPr>
          <p:cNvPr id="4" name="Picture 3" descr="A picture containing green, indoor, sitting, car&#10;&#10;Description automatically generated">
            <a:extLst>
              <a:ext uri="{FF2B5EF4-FFF2-40B4-BE49-F238E27FC236}">
                <a16:creationId xmlns:a16="http://schemas.microsoft.com/office/drawing/2014/main" id="{C6880275-F786-0444-8E2A-24E2F1DF80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92" r="-1" b="38715"/>
          <a:stretch/>
        </p:blipFill>
        <p:spPr>
          <a:xfrm>
            <a:off x="317635" y="321733"/>
            <a:ext cx="4160452" cy="2222497"/>
          </a:xfrm>
          <a:prstGeom prst="rect">
            <a:avLst/>
          </a:prstGeom>
        </p:spPr>
      </p:pic>
      <p:cxnSp>
        <p:nvCxnSpPr>
          <p:cNvPr id="33" name="Straight Connector 23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green, sitting, indoor, car&#10;&#10;Description automatically generated">
            <a:extLst>
              <a:ext uri="{FF2B5EF4-FFF2-40B4-BE49-F238E27FC236}">
                <a16:creationId xmlns:a16="http://schemas.microsoft.com/office/drawing/2014/main" id="{8F188D6E-36B9-184F-8DBE-F3FC074C71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3" r="-1" b="23072"/>
          <a:stretch/>
        </p:blipFill>
        <p:spPr>
          <a:xfrm>
            <a:off x="317635" y="2705099"/>
            <a:ext cx="4160452" cy="3831167"/>
          </a:xfrm>
          <a:prstGeom prst="rect">
            <a:avLst/>
          </a:prstGeom>
        </p:spPr>
      </p:pic>
      <p:pic>
        <p:nvPicPr>
          <p:cNvPr id="6" name="Picture 5" descr="A picture containing green, indoor, sitting, kitchen&#10;&#10;Description automatically generated">
            <a:extLst>
              <a:ext uri="{FF2B5EF4-FFF2-40B4-BE49-F238E27FC236}">
                <a16:creationId xmlns:a16="http://schemas.microsoft.com/office/drawing/2014/main" id="{81341E56-42E8-CD48-9349-848D0995D5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2" b="17705"/>
          <a:stretch/>
        </p:blipFill>
        <p:spPr>
          <a:xfrm>
            <a:off x="4638675" y="299364"/>
            <a:ext cx="2775313" cy="3008188"/>
          </a:xfrm>
          <a:prstGeom prst="rect">
            <a:avLst/>
          </a:prstGeom>
        </p:spPr>
      </p:pic>
      <p:pic>
        <p:nvPicPr>
          <p:cNvPr id="8" name="Picture 7" descr="A picture containing green, sitting, indoor, car&#10;&#10;Description automatically generated">
            <a:extLst>
              <a:ext uri="{FF2B5EF4-FFF2-40B4-BE49-F238E27FC236}">
                <a16:creationId xmlns:a16="http://schemas.microsoft.com/office/drawing/2014/main" id="{A670C369-6FF0-AE4A-9FAE-20521E07D4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19" r="-2" b="32027"/>
          <a:stretch/>
        </p:blipFill>
        <p:spPr>
          <a:xfrm>
            <a:off x="7574805" y="299363"/>
            <a:ext cx="4308687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33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9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3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1C22C-1F2B-410F-98D4-53DEB377B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E.Coli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shaker incubator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B45A12-8F8C-440B-B84D-CF43C34DF1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84" b="1"/>
          <a:stretch/>
        </p:blipFill>
        <p:spPr>
          <a:xfrm>
            <a:off x="5320996" y="947100"/>
            <a:ext cx="6274296" cy="496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67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71943A-6BF4-1F4D-A7EA-5D76A56E8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Tissue Culture Hoods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indoor, sitting, open, refrigerator&#10;&#10;Description automatically generated">
            <a:extLst>
              <a:ext uri="{FF2B5EF4-FFF2-40B4-BE49-F238E27FC236}">
                <a16:creationId xmlns:a16="http://schemas.microsoft.com/office/drawing/2014/main" id="{7ABCF156-C45D-314F-AAD8-496B00A3B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66" r="17224" b="-1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4" name="Picture 3" descr="A picture containing floor, indoor, sitting, kitchen&#10;&#10;Description automatically generated">
            <a:extLst>
              <a:ext uri="{FF2B5EF4-FFF2-40B4-BE49-F238E27FC236}">
                <a16:creationId xmlns:a16="http://schemas.microsoft.com/office/drawing/2014/main" id="{35964C57-9821-974B-8F77-9A28024025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8" r="7715" b="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8" name="Picture 7" descr="A picture containing indoor, table, computer, office&#10;&#10;Description automatically generated">
            <a:extLst>
              <a:ext uri="{FF2B5EF4-FFF2-40B4-BE49-F238E27FC236}">
                <a16:creationId xmlns:a16="http://schemas.microsoft.com/office/drawing/2014/main" id="{8173607D-AFA9-C14F-A363-D8E2FDB09B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90" r="3" b="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19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8F76D9-B5C0-094D-BCBF-62964D661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Roller Rigs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indoor, cabinet, kitchen, oven&#10;&#10;Description automatically generated">
            <a:extLst>
              <a:ext uri="{FF2B5EF4-FFF2-40B4-BE49-F238E27FC236}">
                <a16:creationId xmlns:a16="http://schemas.microsoft.com/office/drawing/2014/main" id="{EE0D8C4E-CAA8-E848-8790-6A916E3D9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37" r="-2" b="-2"/>
          <a:stretch/>
        </p:blipFill>
        <p:spPr>
          <a:xfrm rot="5400000">
            <a:off x="-709406" y="1348774"/>
            <a:ext cx="6214534" cy="4160452"/>
          </a:xfrm>
          <a:prstGeom prst="rect">
            <a:avLst/>
          </a:prstGeom>
        </p:spPr>
      </p:pic>
      <p:pic>
        <p:nvPicPr>
          <p:cNvPr id="4" name="Picture 3" descr="A close up of a window&#10;&#10;Description automatically generated">
            <a:extLst>
              <a:ext uri="{FF2B5EF4-FFF2-40B4-BE49-F238E27FC236}">
                <a16:creationId xmlns:a16="http://schemas.microsoft.com/office/drawing/2014/main" id="{2D60E5B0-B902-0348-996A-F8532543D1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14" r="53525"/>
          <a:stretch/>
        </p:blipFill>
        <p:spPr>
          <a:xfrm rot="5400000">
            <a:off x="6758744" y="-1805085"/>
            <a:ext cx="3008188" cy="721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93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91921-EA65-314C-B5EF-092998C00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Mammalian Suspension Incubators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indoor, nature, oven, sitting&#10;&#10;Description automatically generated">
            <a:extLst>
              <a:ext uri="{FF2B5EF4-FFF2-40B4-BE49-F238E27FC236}">
                <a16:creationId xmlns:a16="http://schemas.microsoft.com/office/drawing/2014/main" id="{F7124EE6-BCC1-5945-AC75-A28187566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26" r="1" b="18110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2589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BD0CA-DBE4-4942-AE82-D0F312877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Insect Incubators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indoor, cabinet, oven, shelf&#10;&#10;Description automatically generated">
            <a:extLst>
              <a:ext uri="{FF2B5EF4-FFF2-40B4-BE49-F238E27FC236}">
                <a16:creationId xmlns:a16="http://schemas.microsoft.com/office/drawing/2014/main" id="{84EB4FD0-E010-2D42-8101-3EC060616B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88" r="16901" b="-1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6" name="Picture 5" descr="A picture containing indoor, sitting, filled, food&#10;&#10;Description automatically generated">
            <a:extLst>
              <a:ext uri="{FF2B5EF4-FFF2-40B4-BE49-F238E27FC236}">
                <a16:creationId xmlns:a16="http://schemas.microsoft.com/office/drawing/2014/main" id="{7B9BCDFE-F30D-7A45-93E1-FD19DF5A97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89" r="2" b="25436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1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3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51373-434E-0143-8C9D-1FE659376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Buffer Exchange</a:t>
            </a:r>
          </a:p>
        </p:txBody>
      </p:sp>
      <p:cxnSp>
        <p:nvCxnSpPr>
          <p:cNvPr id="62" name="Straight Connector 55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computer&#10;&#10;Description automatically generated">
            <a:extLst>
              <a:ext uri="{FF2B5EF4-FFF2-40B4-BE49-F238E27FC236}">
                <a16:creationId xmlns:a16="http://schemas.microsoft.com/office/drawing/2014/main" id="{49974CFE-E105-D949-9257-12BC8CD311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51" b="986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8" name="Picture 7" descr="A bunch of electronic equipment&#10;&#10;Description automatically generated">
            <a:extLst>
              <a:ext uri="{FF2B5EF4-FFF2-40B4-BE49-F238E27FC236}">
                <a16:creationId xmlns:a16="http://schemas.microsoft.com/office/drawing/2014/main" id="{73373511-EE4F-A94F-8741-41797E7543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17" b="19260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6" name="Picture 5" descr="A picture containing indoor, table, sitting, computer&#10;&#10;Description automatically generated">
            <a:extLst>
              <a:ext uri="{FF2B5EF4-FFF2-40B4-BE49-F238E27FC236}">
                <a16:creationId xmlns:a16="http://schemas.microsoft.com/office/drawing/2014/main" id="{3D3BF0F4-B85D-784B-845B-F67231653E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02" r="-3" b="19115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7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132</Words>
  <Application>Microsoft Office PowerPoint</Application>
  <PresentationFormat>Widescreen</PresentationFormat>
  <Paragraphs>24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STRUBI general lab</vt:lpstr>
      <vt:lpstr>PowerPoint Presentation</vt:lpstr>
      <vt:lpstr>Molecular Biology</vt:lpstr>
      <vt:lpstr>E.Coli shaker incubator</vt:lpstr>
      <vt:lpstr>Tissue Culture Hoods</vt:lpstr>
      <vt:lpstr>Roller Rigs</vt:lpstr>
      <vt:lpstr>Mammalian Suspension Incubators</vt:lpstr>
      <vt:lpstr>Insect Incubators</vt:lpstr>
      <vt:lpstr>Buffer Exchange</vt:lpstr>
      <vt:lpstr>Floor-Standing Centrifuges</vt:lpstr>
      <vt:lpstr>Ultracentrifuges</vt:lpstr>
      <vt:lpstr>Shimadzu</vt:lpstr>
      <vt:lpstr>Aktas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Ask both; what your lab can do for you and what you can do for your lab?</dc:title>
  <dc:creator>Benjamin Bishop</dc:creator>
  <cp:lastModifiedBy>Agata Krupa</cp:lastModifiedBy>
  <cp:revision>16</cp:revision>
  <dcterms:created xsi:type="dcterms:W3CDTF">2020-12-02T11:35:54Z</dcterms:created>
  <dcterms:modified xsi:type="dcterms:W3CDTF">2022-01-26T10:52:19Z</dcterms:modified>
</cp:coreProperties>
</file>