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24" r:id="rId2"/>
    <p:sldId id="595" r:id="rId3"/>
    <p:sldId id="642" r:id="rId4"/>
    <p:sldId id="621" r:id="rId5"/>
    <p:sldId id="644" r:id="rId6"/>
    <p:sldId id="612" r:id="rId7"/>
    <p:sldId id="641" r:id="rId8"/>
    <p:sldId id="576" r:id="rId9"/>
    <p:sldId id="557" r:id="rId10"/>
    <p:sldId id="643" r:id="rId11"/>
    <p:sldId id="626" r:id="rId12"/>
    <p:sldId id="638" r:id="rId13"/>
    <p:sldId id="630" r:id="rId14"/>
    <p:sldId id="640" r:id="rId15"/>
    <p:sldId id="602" r:id="rId16"/>
    <p:sldId id="645" r:id="rId17"/>
    <p:sldId id="583" r:id="rId18"/>
    <p:sldId id="631" r:id="rId19"/>
  </p:sldIdLst>
  <p:sldSz cx="9144000" cy="6858000" type="screen4x3"/>
  <p:notesSz cx="6718300" cy="98552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00"/>
    <a:srgbClr val="FF9900"/>
    <a:srgbClr val="CC6600"/>
    <a:srgbClr val="FF9933"/>
    <a:srgbClr val="99FFCC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38C2FF-9AA1-4A9F-9447-E10DB284E2DA}" v="56" dt="2022-01-27T12:51:09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9" autoAdjust="0"/>
    <p:restoredTop sz="99265" autoAdjust="0"/>
  </p:normalViewPr>
  <p:slideViewPr>
    <p:cSldViewPr showGuides="1">
      <p:cViewPr varScale="1">
        <p:scale>
          <a:sx n="94" d="100"/>
          <a:sy n="94" d="100"/>
        </p:scale>
        <p:origin x="186" y="90"/>
      </p:cViewPr>
      <p:guideLst>
        <p:guide orient="horz" pos="25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Walter" userId="793ceb28-9e72-4bd0-84f4-18b460e62709" providerId="ADAL" clId="{6A38C2FF-9AA1-4A9F-9447-E10DB284E2DA}"/>
    <pc:docChg chg="undo custSel addSld delSld modSld sldOrd">
      <pc:chgData name="Thomas Walter" userId="793ceb28-9e72-4bd0-84f4-18b460e62709" providerId="ADAL" clId="{6A38C2FF-9AA1-4A9F-9447-E10DB284E2DA}" dt="2022-01-27T13:45:43.319" v="3394" actId="313"/>
      <pc:docMkLst>
        <pc:docMk/>
      </pc:docMkLst>
      <pc:sldChg chg="modSp mod">
        <pc:chgData name="Thomas Walter" userId="793ceb28-9e72-4bd0-84f4-18b460e62709" providerId="ADAL" clId="{6A38C2FF-9AA1-4A9F-9447-E10DB284E2DA}" dt="2022-01-25T16:38:53.845" v="49" actId="20577"/>
        <pc:sldMkLst>
          <pc:docMk/>
          <pc:sldMk cId="0" sldId="424"/>
        </pc:sldMkLst>
        <pc:spChg chg="mod">
          <ac:chgData name="Thomas Walter" userId="793ceb28-9e72-4bd0-84f4-18b460e62709" providerId="ADAL" clId="{6A38C2FF-9AA1-4A9F-9447-E10DB284E2DA}" dt="2022-01-25T16:38:53.845" v="49" actId="20577"/>
          <ac:spMkLst>
            <pc:docMk/>
            <pc:sldMk cId="0" sldId="424"/>
            <ac:spMk id="2050" creationId="{00000000-0000-0000-0000-000000000000}"/>
          </ac:spMkLst>
        </pc:spChg>
      </pc:sldChg>
      <pc:sldChg chg="addSp delSp modSp mod ord">
        <pc:chgData name="Thomas Walter" userId="793ceb28-9e72-4bd0-84f4-18b460e62709" providerId="ADAL" clId="{6A38C2FF-9AA1-4A9F-9447-E10DB284E2DA}" dt="2022-01-27T12:51:13.549" v="3350" actId="1076"/>
        <pc:sldMkLst>
          <pc:docMk/>
          <pc:sldMk cId="0" sldId="557"/>
        </pc:sldMkLst>
        <pc:spChg chg="add mod">
          <ac:chgData name="Thomas Walter" userId="793ceb28-9e72-4bd0-84f4-18b460e62709" providerId="ADAL" clId="{6A38C2FF-9AA1-4A9F-9447-E10DB284E2DA}" dt="2022-01-27T12:51:13.549" v="3350" actId="1076"/>
          <ac:spMkLst>
            <pc:docMk/>
            <pc:sldMk cId="0" sldId="557"/>
            <ac:spMk id="14" creationId="{E3A0209C-ADFD-4BDC-B657-2E5C869FD38A}"/>
          </ac:spMkLst>
        </pc:spChg>
        <pc:spChg chg="add del">
          <ac:chgData name="Thomas Walter" userId="793ceb28-9e72-4bd0-84f4-18b460e62709" providerId="ADAL" clId="{6A38C2FF-9AA1-4A9F-9447-E10DB284E2DA}" dt="2022-01-25T18:29:06.393" v="1516" actId="21"/>
          <ac:spMkLst>
            <pc:docMk/>
            <pc:sldMk cId="0" sldId="557"/>
            <ac:spMk id="23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5T17:33:15.184" v="1399" actId="20577"/>
          <ac:spMkLst>
            <pc:docMk/>
            <pc:sldMk cId="0" sldId="557"/>
            <ac:spMk id="12295" creationId="{00000000-0000-0000-0000-000000000000}"/>
          </ac:spMkLst>
        </pc:spChg>
        <pc:picChg chg="add del">
          <ac:chgData name="Thomas Walter" userId="793ceb28-9e72-4bd0-84f4-18b460e62709" providerId="ADAL" clId="{6A38C2FF-9AA1-4A9F-9447-E10DB284E2DA}" dt="2022-01-25T18:29:06.393" v="1516" actId="21"/>
          <ac:picMkLst>
            <pc:docMk/>
            <pc:sldMk cId="0" sldId="557"/>
            <ac:picMk id="2050" creationId="{00000000-0000-0000-0000-000000000000}"/>
          </ac:picMkLst>
        </pc:picChg>
      </pc:sldChg>
      <pc:sldChg chg="delSp modSp del mod">
        <pc:chgData name="Thomas Walter" userId="793ceb28-9e72-4bd0-84f4-18b460e62709" providerId="ADAL" clId="{6A38C2FF-9AA1-4A9F-9447-E10DB284E2DA}" dt="2022-01-25T18:31:19.564" v="1530" actId="2696"/>
        <pc:sldMkLst>
          <pc:docMk/>
          <pc:sldMk cId="0" sldId="568"/>
        </pc:sldMkLst>
        <pc:spChg chg="mod">
          <ac:chgData name="Thomas Walter" userId="793ceb28-9e72-4bd0-84f4-18b460e62709" providerId="ADAL" clId="{6A38C2FF-9AA1-4A9F-9447-E10DB284E2DA}" dt="2022-01-25T17:22:05.472" v="1197" actId="20577"/>
          <ac:spMkLst>
            <pc:docMk/>
            <pc:sldMk cId="0" sldId="568"/>
            <ac:spMk id="11" creationId="{00000000-0000-0000-0000-000000000000}"/>
          </ac:spMkLst>
        </pc:spChg>
        <pc:spChg chg="del">
          <ac:chgData name="Thomas Walter" userId="793ceb28-9e72-4bd0-84f4-18b460e62709" providerId="ADAL" clId="{6A38C2FF-9AA1-4A9F-9447-E10DB284E2DA}" dt="2022-01-25T18:29:34.893" v="1519" actId="21"/>
          <ac:spMkLst>
            <pc:docMk/>
            <pc:sldMk cId="0" sldId="568"/>
            <ac:spMk id="12" creationId="{00000000-0000-0000-0000-000000000000}"/>
          </ac:spMkLst>
        </pc:spChg>
        <pc:spChg chg="del mod">
          <ac:chgData name="Thomas Walter" userId="793ceb28-9e72-4bd0-84f4-18b460e62709" providerId="ADAL" clId="{6A38C2FF-9AA1-4A9F-9447-E10DB284E2DA}" dt="2022-01-25T17:17:33.368" v="1156"/>
          <ac:spMkLst>
            <pc:docMk/>
            <pc:sldMk cId="0" sldId="568"/>
            <ac:spMk id="14" creationId="{00000000-0000-0000-0000-000000000000}"/>
          </ac:spMkLst>
        </pc:spChg>
        <pc:picChg chg="del">
          <ac:chgData name="Thomas Walter" userId="793ceb28-9e72-4bd0-84f4-18b460e62709" providerId="ADAL" clId="{6A38C2FF-9AA1-4A9F-9447-E10DB284E2DA}" dt="2022-01-25T17:22:49.613" v="1200" actId="21"/>
          <ac:picMkLst>
            <pc:docMk/>
            <pc:sldMk cId="0" sldId="568"/>
            <ac:picMk id="16" creationId="{00000000-0000-0000-0000-000000000000}"/>
          </ac:picMkLst>
        </pc:picChg>
        <pc:picChg chg="del">
          <ac:chgData name="Thomas Walter" userId="793ceb28-9e72-4bd0-84f4-18b460e62709" providerId="ADAL" clId="{6A38C2FF-9AA1-4A9F-9447-E10DB284E2DA}" dt="2022-01-25T17:18:43.272" v="1168" actId="21"/>
          <ac:picMkLst>
            <pc:docMk/>
            <pc:sldMk cId="0" sldId="568"/>
            <ac:picMk id="17" creationId="{00000000-0000-0000-0000-000000000000}"/>
          </ac:picMkLst>
        </pc:picChg>
        <pc:picChg chg="del">
          <ac:chgData name="Thomas Walter" userId="793ceb28-9e72-4bd0-84f4-18b460e62709" providerId="ADAL" clId="{6A38C2FF-9AA1-4A9F-9447-E10DB284E2DA}" dt="2022-01-25T17:13:18.879" v="1059" actId="21"/>
          <ac:picMkLst>
            <pc:docMk/>
            <pc:sldMk cId="0" sldId="568"/>
            <ac:picMk id="445448" creationId="{00000000-0000-0000-0000-000000000000}"/>
          </ac:picMkLst>
        </pc:picChg>
      </pc:sldChg>
      <pc:sldChg chg="addSp delSp modSp mod ord">
        <pc:chgData name="Thomas Walter" userId="793ceb28-9e72-4bd0-84f4-18b460e62709" providerId="ADAL" clId="{6A38C2FF-9AA1-4A9F-9447-E10DB284E2DA}" dt="2022-01-25T17:27:45.130" v="1315" actId="20577"/>
        <pc:sldMkLst>
          <pc:docMk/>
          <pc:sldMk cId="0" sldId="576"/>
        </pc:sldMkLst>
        <pc:spChg chg="add mod">
          <ac:chgData name="Thomas Walter" userId="793ceb28-9e72-4bd0-84f4-18b460e62709" providerId="ADAL" clId="{6A38C2FF-9AA1-4A9F-9447-E10DB284E2DA}" dt="2022-01-25T17:24:27.485" v="1236" actId="14100"/>
          <ac:spMkLst>
            <pc:docMk/>
            <pc:sldMk cId="0" sldId="576"/>
            <ac:spMk id="25" creationId="{89EABF9E-3582-48AF-B67D-846E37CF4EDA}"/>
          </ac:spMkLst>
        </pc:spChg>
        <pc:spChg chg="mod">
          <ac:chgData name="Thomas Walter" userId="793ceb28-9e72-4bd0-84f4-18b460e62709" providerId="ADAL" clId="{6A38C2FF-9AA1-4A9F-9447-E10DB284E2DA}" dt="2022-01-25T17:24:55.943" v="1249" actId="20577"/>
          <ac:spMkLst>
            <pc:docMk/>
            <pc:sldMk cId="0" sldId="576"/>
            <ac:spMk id="26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5T17:23:12.762" v="1206" actId="1076"/>
          <ac:spMkLst>
            <pc:docMk/>
            <pc:sldMk cId="0" sldId="576"/>
            <ac:spMk id="28" creationId="{00000000-0000-0000-0000-000000000000}"/>
          </ac:spMkLst>
        </pc:spChg>
        <pc:spChg chg="add mod">
          <ac:chgData name="Thomas Walter" userId="793ceb28-9e72-4bd0-84f4-18b460e62709" providerId="ADAL" clId="{6A38C2FF-9AA1-4A9F-9447-E10DB284E2DA}" dt="2022-01-25T17:26:28.726" v="1297" actId="1076"/>
          <ac:spMkLst>
            <pc:docMk/>
            <pc:sldMk cId="0" sldId="576"/>
            <ac:spMk id="29" creationId="{1A9514F6-F4E6-4B23-8981-FF9CF9131AB5}"/>
          </ac:spMkLst>
        </pc:spChg>
        <pc:spChg chg="mod">
          <ac:chgData name="Thomas Walter" userId="793ceb28-9e72-4bd0-84f4-18b460e62709" providerId="ADAL" clId="{6A38C2FF-9AA1-4A9F-9447-E10DB284E2DA}" dt="2022-01-25T17:27:45.130" v="1315" actId="20577"/>
          <ac:spMkLst>
            <pc:docMk/>
            <pc:sldMk cId="0" sldId="576"/>
            <ac:spMk id="10242" creationId="{00000000-0000-0000-0000-000000000000}"/>
          </ac:spMkLst>
        </pc:spChg>
        <pc:grpChg chg="mod">
          <ac:chgData name="Thomas Walter" userId="793ceb28-9e72-4bd0-84f4-18b460e62709" providerId="ADAL" clId="{6A38C2FF-9AA1-4A9F-9447-E10DB284E2DA}" dt="2022-01-25T17:24:43.225" v="1238" actId="1076"/>
          <ac:grpSpMkLst>
            <pc:docMk/>
            <pc:sldMk cId="0" sldId="576"/>
            <ac:grpSpMk id="27" creationId="{00000000-0000-0000-0000-000000000000}"/>
          </ac:grpSpMkLst>
        </pc:grpChg>
        <pc:grpChg chg="mod">
          <ac:chgData name="Thomas Walter" userId="793ceb28-9e72-4bd0-84f4-18b460e62709" providerId="ADAL" clId="{6A38C2FF-9AA1-4A9F-9447-E10DB284E2DA}" dt="2022-01-25T17:23:07.033" v="1205" actId="1076"/>
          <ac:grpSpMkLst>
            <pc:docMk/>
            <pc:sldMk cId="0" sldId="576"/>
            <ac:grpSpMk id="30" creationId="{00000000-0000-0000-0000-000000000000}"/>
          </ac:grpSpMkLst>
        </pc:grpChg>
        <pc:grpChg chg="mod">
          <ac:chgData name="Thomas Walter" userId="793ceb28-9e72-4bd0-84f4-18b460e62709" providerId="ADAL" clId="{6A38C2FF-9AA1-4A9F-9447-E10DB284E2DA}" dt="2022-01-25T17:23:43.935" v="1215" actId="1076"/>
          <ac:grpSpMkLst>
            <pc:docMk/>
            <pc:sldMk cId="0" sldId="576"/>
            <ac:grpSpMk id="31" creationId="{00000000-0000-0000-0000-000000000000}"/>
          </ac:grpSpMkLst>
        </pc:grpChg>
        <pc:grpChg chg="mod">
          <ac:chgData name="Thomas Walter" userId="793ceb28-9e72-4bd0-84f4-18b460e62709" providerId="ADAL" clId="{6A38C2FF-9AA1-4A9F-9447-E10DB284E2DA}" dt="2022-01-25T17:23:04.672" v="1204" actId="1076"/>
          <ac:grpSpMkLst>
            <pc:docMk/>
            <pc:sldMk cId="0" sldId="576"/>
            <ac:grpSpMk id="10255" creationId="{00000000-0000-0000-0000-000000000000}"/>
          </ac:grpSpMkLst>
        </pc:grpChg>
        <pc:picChg chg="add mod">
          <ac:chgData name="Thomas Walter" userId="793ceb28-9e72-4bd0-84f4-18b460e62709" providerId="ADAL" clId="{6A38C2FF-9AA1-4A9F-9447-E10DB284E2DA}" dt="2022-01-25T17:23:46.962" v="1216" actId="1076"/>
          <ac:picMkLst>
            <pc:docMk/>
            <pc:sldMk cId="0" sldId="576"/>
            <ac:picMk id="2" creationId="{971CF430-7C02-4FFD-BA00-9B9EA11049E0}"/>
          </ac:picMkLst>
        </pc:picChg>
        <pc:picChg chg="add del mod">
          <ac:chgData name="Thomas Walter" userId="793ceb28-9e72-4bd0-84f4-18b460e62709" providerId="ADAL" clId="{6A38C2FF-9AA1-4A9F-9447-E10DB284E2DA}" dt="2022-01-25T17:25:45.021" v="1254" actId="478"/>
          <ac:picMkLst>
            <pc:docMk/>
            <pc:sldMk cId="0" sldId="576"/>
            <ac:picMk id="3" creationId="{FD024346-6A4C-4DD6-A0AB-AD8B32E68B90}"/>
          </ac:picMkLst>
        </pc:picChg>
        <pc:picChg chg="mod">
          <ac:chgData name="Thomas Walter" userId="793ceb28-9e72-4bd0-84f4-18b460e62709" providerId="ADAL" clId="{6A38C2FF-9AA1-4A9F-9447-E10DB284E2DA}" dt="2022-01-25T17:24:39.606" v="1237" actId="1076"/>
          <ac:picMkLst>
            <pc:docMk/>
            <pc:sldMk cId="0" sldId="576"/>
            <ac:picMk id="1026" creationId="{00000000-0000-0000-0000-000000000000}"/>
          </ac:picMkLst>
        </pc:picChg>
      </pc:sldChg>
      <pc:sldChg chg="addSp modSp mod">
        <pc:chgData name="Thomas Walter" userId="793ceb28-9e72-4bd0-84f4-18b460e62709" providerId="ADAL" clId="{6A38C2FF-9AA1-4A9F-9447-E10DB284E2DA}" dt="2022-01-27T11:10:05.083" v="3309" actId="6549"/>
        <pc:sldMkLst>
          <pc:docMk/>
          <pc:sldMk cId="0" sldId="583"/>
        </pc:sldMkLst>
        <pc:spChg chg="mod">
          <ac:chgData name="Thomas Walter" userId="793ceb28-9e72-4bd0-84f4-18b460e62709" providerId="ADAL" clId="{6A38C2FF-9AA1-4A9F-9447-E10DB284E2DA}" dt="2022-01-27T11:10:05.083" v="3309" actId="6549"/>
          <ac:spMkLst>
            <pc:docMk/>
            <pc:sldMk cId="0" sldId="583"/>
            <ac:spMk id="7170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56:55.278" v="2746" actId="1076"/>
          <ac:spMkLst>
            <pc:docMk/>
            <pc:sldMk cId="0" sldId="583"/>
            <ac:spMk id="7171" creationId="{00000000-0000-0000-0000-000000000000}"/>
          </ac:spMkLst>
        </pc:spChg>
        <pc:picChg chg="add mod modCrop">
          <ac:chgData name="Thomas Walter" userId="793ceb28-9e72-4bd0-84f4-18b460e62709" providerId="ADAL" clId="{6A38C2FF-9AA1-4A9F-9447-E10DB284E2DA}" dt="2022-01-26T18:56:15.793" v="2739" actId="1076"/>
          <ac:picMkLst>
            <pc:docMk/>
            <pc:sldMk cId="0" sldId="583"/>
            <ac:picMk id="3" creationId="{237C5543-012C-4926-9673-37B3B168F752}"/>
          </ac:picMkLst>
        </pc:picChg>
        <pc:picChg chg="add mod modCrop">
          <ac:chgData name="Thomas Walter" userId="793ceb28-9e72-4bd0-84f4-18b460e62709" providerId="ADAL" clId="{6A38C2FF-9AA1-4A9F-9447-E10DB284E2DA}" dt="2022-01-26T18:56:13.042" v="2738" actId="1076"/>
          <ac:picMkLst>
            <pc:docMk/>
            <pc:sldMk cId="0" sldId="583"/>
            <ac:picMk id="5" creationId="{A94E7860-0DFE-4C9C-A6A4-DE45E0E75E2F}"/>
          </ac:picMkLst>
        </pc:picChg>
        <pc:picChg chg="mod">
          <ac:chgData name="Thomas Walter" userId="793ceb28-9e72-4bd0-84f4-18b460e62709" providerId="ADAL" clId="{6A38C2FF-9AA1-4A9F-9447-E10DB284E2DA}" dt="2022-01-26T18:56:09.317" v="2737" actId="1076"/>
          <ac:picMkLst>
            <pc:docMk/>
            <pc:sldMk cId="0" sldId="583"/>
            <ac:picMk id="10" creationId="{00000000-0000-0000-0000-000000000000}"/>
          </ac:picMkLst>
        </pc:picChg>
        <pc:picChg chg="mod">
          <ac:chgData name="Thomas Walter" userId="793ceb28-9e72-4bd0-84f4-18b460e62709" providerId="ADAL" clId="{6A38C2FF-9AA1-4A9F-9447-E10DB284E2DA}" dt="2022-01-26T18:56:29.915" v="2743" actId="1076"/>
          <ac:picMkLst>
            <pc:docMk/>
            <pc:sldMk cId="0" sldId="583"/>
            <ac:picMk id="11" creationId="{00000000-0000-0000-0000-000000000000}"/>
          </ac:picMkLst>
        </pc:picChg>
        <pc:picChg chg="mod">
          <ac:chgData name="Thomas Walter" userId="793ceb28-9e72-4bd0-84f4-18b460e62709" providerId="ADAL" clId="{6A38C2FF-9AA1-4A9F-9447-E10DB284E2DA}" dt="2022-01-26T18:56:18.351" v="2740" actId="1076"/>
          <ac:picMkLst>
            <pc:docMk/>
            <pc:sldMk cId="0" sldId="583"/>
            <ac:picMk id="7180" creationId="{00000000-0000-0000-0000-000000000000}"/>
          </ac:picMkLst>
        </pc:picChg>
      </pc:sldChg>
      <pc:sldChg chg="addSp modSp mod">
        <pc:chgData name="Thomas Walter" userId="793ceb28-9e72-4bd0-84f4-18b460e62709" providerId="ADAL" clId="{6A38C2FF-9AA1-4A9F-9447-E10DB284E2DA}" dt="2022-01-27T12:30:42.760" v="3312" actId="14100"/>
        <pc:sldMkLst>
          <pc:docMk/>
          <pc:sldMk cId="0" sldId="595"/>
        </pc:sldMkLst>
        <pc:spChg chg="mod">
          <ac:chgData name="Thomas Walter" userId="793ceb28-9e72-4bd0-84f4-18b460e62709" providerId="ADAL" clId="{6A38C2FF-9AA1-4A9F-9447-E10DB284E2DA}" dt="2022-01-25T17:10:17.816" v="932" actId="1076"/>
          <ac:spMkLst>
            <pc:docMk/>
            <pc:sldMk cId="0" sldId="595"/>
            <ac:spMk id="3075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7T12:30:42.760" v="3312" actId="14100"/>
          <ac:spMkLst>
            <pc:docMk/>
            <pc:sldMk cId="0" sldId="595"/>
            <ac:spMk id="3076" creationId="{00000000-0000-0000-0000-000000000000}"/>
          </ac:spMkLst>
        </pc:spChg>
        <pc:picChg chg="add mod">
          <ac:chgData name="Thomas Walter" userId="793ceb28-9e72-4bd0-84f4-18b460e62709" providerId="ADAL" clId="{6A38C2FF-9AA1-4A9F-9447-E10DB284E2DA}" dt="2022-01-27T12:30:31.017" v="3311" actId="1076"/>
          <ac:picMkLst>
            <pc:docMk/>
            <pc:sldMk cId="0" sldId="595"/>
            <ac:picMk id="3" creationId="{7963A194-9326-44C4-84A2-A7304883225F}"/>
          </ac:picMkLst>
        </pc:picChg>
        <pc:picChg chg="mod">
          <ac:chgData name="Thomas Walter" userId="793ceb28-9e72-4bd0-84f4-18b460e62709" providerId="ADAL" clId="{6A38C2FF-9AA1-4A9F-9447-E10DB284E2DA}" dt="2022-01-26T18:14:42.447" v="2042" actId="1076"/>
          <ac:picMkLst>
            <pc:docMk/>
            <pc:sldMk cId="0" sldId="595"/>
            <ac:picMk id="6" creationId="{00000000-0000-0000-0000-000000000000}"/>
          </ac:picMkLst>
        </pc:picChg>
        <pc:picChg chg="mod">
          <ac:chgData name="Thomas Walter" userId="793ceb28-9e72-4bd0-84f4-18b460e62709" providerId="ADAL" clId="{6A38C2FF-9AA1-4A9F-9447-E10DB284E2DA}" dt="2022-01-26T18:14:45.597" v="2043" actId="1076"/>
          <ac:picMkLst>
            <pc:docMk/>
            <pc:sldMk cId="0" sldId="595"/>
            <ac:picMk id="510980" creationId="{00000000-0000-0000-0000-000000000000}"/>
          </ac:picMkLst>
        </pc:picChg>
      </pc:sldChg>
      <pc:sldChg chg="addSp delSp modSp mod">
        <pc:chgData name="Thomas Walter" userId="793ceb28-9e72-4bd0-84f4-18b460e62709" providerId="ADAL" clId="{6A38C2FF-9AA1-4A9F-9447-E10DB284E2DA}" dt="2022-01-27T12:50:51.713" v="3348" actId="21"/>
        <pc:sldMkLst>
          <pc:docMk/>
          <pc:sldMk cId="0" sldId="602"/>
        </pc:sldMkLst>
        <pc:spChg chg="del mod">
          <ac:chgData name="Thomas Walter" userId="793ceb28-9e72-4bd0-84f4-18b460e62709" providerId="ADAL" clId="{6A38C2FF-9AA1-4A9F-9447-E10DB284E2DA}" dt="2022-01-27T12:50:51.713" v="3348" actId="21"/>
          <ac:spMkLst>
            <pc:docMk/>
            <pc:sldMk cId="0" sldId="602"/>
            <ac:spMk id="9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33:15.672" v="2486" actId="20577"/>
          <ac:spMkLst>
            <pc:docMk/>
            <pc:sldMk cId="0" sldId="602"/>
            <ac:spMk id="10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33:35.406" v="2490" actId="1076"/>
          <ac:spMkLst>
            <pc:docMk/>
            <pc:sldMk cId="0" sldId="602"/>
            <ac:spMk id="11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34:31.104" v="2540" actId="14100"/>
          <ac:spMkLst>
            <pc:docMk/>
            <pc:sldMk cId="0" sldId="602"/>
            <ac:spMk id="13315" creationId="{00000000-0000-0000-0000-000000000000}"/>
          </ac:spMkLst>
        </pc:spChg>
        <pc:picChg chg="add mod">
          <ac:chgData name="Thomas Walter" userId="793ceb28-9e72-4bd0-84f4-18b460e62709" providerId="ADAL" clId="{6A38C2FF-9AA1-4A9F-9447-E10DB284E2DA}" dt="2022-01-26T18:33:03.017" v="2484" actId="1076"/>
          <ac:picMkLst>
            <pc:docMk/>
            <pc:sldMk cId="0" sldId="602"/>
            <ac:picMk id="3" creationId="{F4533558-E2B4-4227-A24F-B90079906E1D}"/>
          </ac:picMkLst>
        </pc:picChg>
        <pc:picChg chg="add mod">
          <ac:chgData name="Thomas Walter" userId="793ceb28-9e72-4bd0-84f4-18b460e62709" providerId="ADAL" clId="{6A38C2FF-9AA1-4A9F-9447-E10DB284E2DA}" dt="2022-01-27T11:06:53.855" v="3296" actId="1076"/>
          <ac:picMkLst>
            <pc:docMk/>
            <pc:sldMk cId="0" sldId="602"/>
            <ac:picMk id="5" creationId="{583A4356-3D3C-412B-A39F-6F74A20AF6E6}"/>
          </ac:picMkLst>
        </pc:picChg>
        <pc:picChg chg="del mod">
          <ac:chgData name="Thomas Walter" userId="793ceb28-9e72-4bd0-84f4-18b460e62709" providerId="ADAL" clId="{6A38C2FF-9AA1-4A9F-9447-E10DB284E2DA}" dt="2022-01-26T18:32:19.415" v="2479" actId="478"/>
          <ac:picMkLst>
            <pc:docMk/>
            <pc:sldMk cId="0" sldId="602"/>
            <ac:picMk id="13" creationId="{00000000-0000-0000-0000-000000000000}"/>
          </ac:picMkLst>
        </pc:picChg>
        <pc:picChg chg="del">
          <ac:chgData name="Thomas Walter" userId="793ceb28-9e72-4bd0-84f4-18b460e62709" providerId="ADAL" clId="{6A38C2FF-9AA1-4A9F-9447-E10DB284E2DA}" dt="2022-01-26T16:19:45.977" v="1930" actId="478"/>
          <ac:picMkLst>
            <pc:docMk/>
            <pc:sldMk cId="0" sldId="602"/>
            <ac:picMk id="14" creationId="{00000000-0000-0000-0000-000000000000}"/>
          </ac:picMkLst>
        </pc:picChg>
      </pc:sldChg>
      <pc:sldChg chg="delSp modSp mod ord">
        <pc:chgData name="Thomas Walter" userId="793ceb28-9e72-4bd0-84f4-18b460e62709" providerId="ADAL" clId="{6A38C2FF-9AA1-4A9F-9447-E10DB284E2DA}" dt="2022-01-26T18:24:54.704" v="2282" actId="20577"/>
        <pc:sldMkLst>
          <pc:docMk/>
          <pc:sldMk cId="0" sldId="612"/>
        </pc:sldMkLst>
        <pc:spChg chg="mod">
          <ac:chgData name="Thomas Walter" userId="793ceb28-9e72-4bd0-84f4-18b460e62709" providerId="ADAL" clId="{6A38C2FF-9AA1-4A9F-9447-E10DB284E2DA}" dt="2022-01-26T18:23:36.311" v="2264" actId="1076"/>
          <ac:spMkLst>
            <pc:docMk/>
            <pc:sldMk cId="0" sldId="612"/>
            <ac:spMk id="6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24:54.704" v="2282" actId="20577"/>
          <ac:spMkLst>
            <pc:docMk/>
            <pc:sldMk cId="0" sldId="612"/>
            <ac:spMk id="10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24:37.802" v="2279" actId="1076"/>
          <ac:spMkLst>
            <pc:docMk/>
            <pc:sldMk cId="0" sldId="612"/>
            <ac:spMk id="12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23:54.797" v="2275" actId="20577"/>
          <ac:spMkLst>
            <pc:docMk/>
            <pc:sldMk cId="0" sldId="612"/>
            <ac:spMk id="33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23:31.169" v="2263" actId="1076"/>
          <ac:spMkLst>
            <pc:docMk/>
            <pc:sldMk cId="0" sldId="612"/>
            <ac:spMk id="15364" creationId="{00000000-0000-0000-0000-000000000000}"/>
          </ac:spMkLst>
        </pc:spChg>
        <pc:grpChg chg="mod">
          <ac:chgData name="Thomas Walter" userId="793ceb28-9e72-4bd0-84f4-18b460e62709" providerId="ADAL" clId="{6A38C2FF-9AA1-4A9F-9447-E10DB284E2DA}" dt="2022-01-26T18:24:31.112" v="2278" actId="1076"/>
          <ac:grpSpMkLst>
            <pc:docMk/>
            <pc:sldMk cId="0" sldId="612"/>
            <ac:grpSpMk id="13" creationId="{00000000-0000-0000-0000-000000000000}"/>
          </ac:grpSpMkLst>
        </pc:grpChg>
        <pc:grpChg chg="del">
          <ac:chgData name="Thomas Walter" userId="793ceb28-9e72-4bd0-84f4-18b460e62709" providerId="ADAL" clId="{6A38C2FF-9AA1-4A9F-9447-E10DB284E2DA}" dt="2022-01-26T18:24:13.439" v="2276" actId="478"/>
          <ac:grpSpMkLst>
            <pc:docMk/>
            <pc:sldMk cId="0" sldId="612"/>
            <ac:grpSpMk id="21" creationId="{00000000-0000-0000-0000-000000000000}"/>
          </ac:grpSpMkLst>
        </pc:grpChg>
        <pc:grpChg chg="mod">
          <ac:chgData name="Thomas Walter" userId="793ceb28-9e72-4bd0-84f4-18b460e62709" providerId="ADAL" clId="{6A38C2FF-9AA1-4A9F-9447-E10DB284E2DA}" dt="2022-01-26T18:24:19.753" v="2277" actId="1076"/>
          <ac:grpSpMkLst>
            <pc:docMk/>
            <pc:sldMk cId="0" sldId="612"/>
            <ac:grpSpMk id="22" creationId="{00000000-0000-0000-0000-000000000000}"/>
          </ac:grpSpMkLst>
        </pc:grpChg>
        <pc:picChg chg="mod">
          <ac:chgData name="Thomas Walter" userId="793ceb28-9e72-4bd0-84f4-18b460e62709" providerId="ADAL" clId="{6A38C2FF-9AA1-4A9F-9447-E10DB284E2DA}" dt="2022-01-26T18:22:31.693" v="2232" actId="1076"/>
          <ac:picMkLst>
            <pc:docMk/>
            <pc:sldMk cId="0" sldId="612"/>
            <ac:picMk id="2051" creationId="{00000000-0000-0000-0000-000000000000}"/>
          </ac:picMkLst>
        </pc:picChg>
        <pc:picChg chg="mod">
          <ac:chgData name="Thomas Walter" userId="793ceb28-9e72-4bd0-84f4-18b460e62709" providerId="ADAL" clId="{6A38C2FF-9AA1-4A9F-9447-E10DB284E2DA}" dt="2022-01-26T18:24:31.112" v="2278" actId="1076"/>
          <ac:picMkLst>
            <pc:docMk/>
            <pc:sldMk cId="0" sldId="612"/>
            <ac:picMk id="15362" creationId="{00000000-0000-0000-0000-000000000000}"/>
          </ac:picMkLst>
        </pc:picChg>
        <pc:cxnChg chg="mod">
          <ac:chgData name="Thomas Walter" userId="793ceb28-9e72-4bd0-84f4-18b460e62709" providerId="ADAL" clId="{6A38C2FF-9AA1-4A9F-9447-E10DB284E2DA}" dt="2022-01-26T18:24:45.053" v="2280" actId="1076"/>
          <ac:cxnSpMkLst>
            <pc:docMk/>
            <pc:sldMk cId="0" sldId="612"/>
            <ac:cxnSpMk id="18" creationId="{00000000-0000-0000-0000-000000000000}"/>
          </ac:cxnSpMkLst>
        </pc:cxnChg>
        <pc:cxnChg chg="mod">
          <ac:chgData name="Thomas Walter" userId="793ceb28-9e72-4bd0-84f4-18b460e62709" providerId="ADAL" clId="{6A38C2FF-9AA1-4A9F-9447-E10DB284E2DA}" dt="2022-01-26T18:22:37.252" v="2233" actId="1076"/>
          <ac:cxnSpMkLst>
            <pc:docMk/>
            <pc:sldMk cId="0" sldId="612"/>
            <ac:cxnSpMk id="25" creationId="{00000000-0000-0000-0000-000000000000}"/>
          </ac:cxnSpMkLst>
        </pc:cxnChg>
      </pc:sldChg>
      <pc:sldChg chg="addSp delSp modSp mod modAnim">
        <pc:chgData name="Thomas Walter" userId="793ceb28-9e72-4bd0-84f4-18b460e62709" providerId="ADAL" clId="{6A38C2FF-9AA1-4A9F-9447-E10DB284E2DA}" dt="2022-01-27T12:49:47.111" v="3347"/>
        <pc:sldMkLst>
          <pc:docMk/>
          <pc:sldMk cId="0" sldId="621"/>
        </pc:sldMkLst>
        <pc:spChg chg="mod">
          <ac:chgData name="Thomas Walter" userId="793ceb28-9e72-4bd0-84f4-18b460e62709" providerId="ADAL" clId="{6A38C2FF-9AA1-4A9F-9447-E10DB284E2DA}" dt="2022-01-25T18:30:18.224" v="1525" actId="1076"/>
          <ac:spMkLst>
            <pc:docMk/>
            <pc:sldMk cId="0" sldId="621"/>
            <ac:spMk id="3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5T17:21:47.181" v="1196" actId="1076"/>
          <ac:spMkLst>
            <pc:docMk/>
            <pc:sldMk cId="0" sldId="621"/>
            <ac:spMk id="10" creationId="{00000000-0000-0000-0000-000000000000}"/>
          </ac:spMkLst>
        </pc:spChg>
        <pc:spChg chg="add mod">
          <ac:chgData name="Thomas Walter" userId="793ceb28-9e72-4bd0-84f4-18b460e62709" providerId="ADAL" clId="{6A38C2FF-9AA1-4A9F-9447-E10DB284E2DA}" dt="2022-01-25T17:20:25.596" v="1174" actId="1076"/>
          <ac:spMkLst>
            <pc:docMk/>
            <pc:sldMk cId="0" sldId="621"/>
            <ac:spMk id="13" creationId="{55A661E0-8B93-4E1E-ADF6-5A09A6430BF4}"/>
          </ac:spMkLst>
        </pc:spChg>
        <pc:spChg chg="mod">
          <ac:chgData name="Thomas Walter" userId="793ceb28-9e72-4bd0-84f4-18b460e62709" providerId="ADAL" clId="{6A38C2FF-9AA1-4A9F-9447-E10DB284E2DA}" dt="2022-01-25T17:05:02.135" v="754" actId="20577"/>
          <ac:spMkLst>
            <pc:docMk/>
            <pc:sldMk cId="0" sldId="621"/>
            <ac:spMk id="14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5T17:14:51.692" v="1096" actId="115"/>
          <ac:spMkLst>
            <pc:docMk/>
            <pc:sldMk cId="0" sldId="621"/>
            <ac:spMk id="15" creationId="{00000000-0000-0000-0000-000000000000}"/>
          </ac:spMkLst>
        </pc:spChg>
        <pc:spChg chg="add mod">
          <ac:chgData name="Thomas Walter" userId="793ceb28-9e72-4bd0-84f4-18b460e62709" providerId="ADAL" clId="{6A38C2FF-9AA1-4A9F-9447-E10DB284E2DA}" dt="2022-01-25T18:30:11.541" v="1524" actId="255"/>
          <ac:spMkLst>
            <pc:docMk/>
            <pc:sldMk cId="0" sldId="621"/>
            <ac:spMk id="16" creationId="{9C05A73D-C3B1-436B-AC29-AD0EE1F57719}"/>
          </ac:spMkLst>
        </pc:spChg>
        <pc:spChg chg="del mod">
          <ac:chgData name="Thomas Walter" userId="793ceb28-9e72-4bd0-84f4-18b460e62709" providerId="ADAL" clId="{6A38C2FF-9AA1-4A9F-9447-E10DB284E2DA}" dt="2022-01-25T17:06:14.459" v="769"/>
          <ac:spMkLst>
            <pc:docMk/>
            <pc:sldMk cId="0" sldId="621"/>
            <ac:spMk id="19" creationId="{00000000-0000-0000-0000-000000000000}"/>
          </ac:spMkLst>
        </pc:spChg>
        <pc:grpChg chg="del mod">
          <ac:chgData name="Thomas Walter" userId="793ceb28-9e72-4bd0-84f4-18b460e62709" providerId="ADAL" clId="{6A38C2FF-9AA1-4A9F-9447-E10DB284E2DA}" dt="2022-01-25T17:06:11.018" v="766" actId="165"/>
          <ac:grpSpMkLst>
            <pc:docMk/>
            <pc:sldMk cId="0" sldId="621"/>
            <ac:grpSpMk id="9" creationId="{00000000-0000-0000-0000-000000000000}"/>
          </ac:grpSpMkLst>
        </pc:grpChg>
        <pc:picChg chg="add mod">
          <ac:chgData name="Thomas Walter" userId="793ceb28-9e72-4bd0-84f4-18b460e62709" providerId="ADAL" clId="{6A38C2FF-9AA1-4A9F-9447-E10DB284E2DA}" dt="2022-01-25T17:20:42.743" v="1176" actId="1076"/>
          <ac:picMkLst>
            <pc:docMk/>
            <pc:sldMk cId="0" sldId="621"/>
            <ac:picMk id="2" creationId="{79008241-C6DC-40B2-AA5C-83115BB27236}"/>
          </ac:picMkLst>
        </pc:picChg>
        <pc:picChg chg="add mod">
          <ac:chgData name="Thomas Walter" userId="793ceb28-9e72-4bd0-84f4-18b460e62709" providerId="ADAL" clId="{6A38C2FF-9AA1-4A9F-9447-E10DB284E2DA}" dt="2022-01-27T12:49:24.801" v="3345" actId="1076"/>
          <ac:picMkLst>
            <pc:docMk/>
            <pc:sldMk cId="0" sldId="621"/>
            <ac:picMk id="5" creationId="{0D473F10-4DAD-4E18-8B4E-780268F5B9D8}"/>
          </ac:picMkLst>
        </pc:picChg>
        <pc:picChg chg="mod topLvl">
          <ac:chgData name="Thomas Walter" userId="793ceb28-9e72-4bd0-84f4-18b460e62709" providerId="ADAL" clId="{6A38C2FF-9AA1-4A9F-9447-E10DB284E2DA}" dt="2022-01-25T17:16:51.389" v="1146" actId="1076"/>
          <ac:picMkLst>
            <pc:docMk/>
            <pc:sldMk cId="0" sldId="621"/>
            <ac:picMk id="18" creationId="{00000000-0000-0000-0000-000000000000}"/>
          </ac:picMkLst>
        </pc:picChg>
        <pc:picChg chg="mod topLvl">
          <ac:chgData name="Thomas Walter" userId="793ceb28-9e72-4bd0-84f4-18b460e62709" providerId="ADAL" clId="{6A38C2FF-9AA1-4A9F-9447-E10DB284E2DA}" dt="2022-01-25T17:07:18.097" v="780" actId="1076"/>
          <ac:picMkLst>
            <pc:docMk/>
            <pc:sldMk cId="0" sldId="621"/>
            <ac:picMk id="3074" creationId="{00000000-0000-0000-0000-000000000000}"/>
          </ac:picMkLst>
        </pc:picChg>
        <pc:picChg chg="del mod topLvl">
          <ac:chgData name="Thomas Walter" userId="793ceb28-9e72-4bd0-84f4-18b460e62709" providerId="ADAL" clId="{6A38C2FF-9AA1-4A9F-9447-E10DB284E2DA}" dt="2022-01-25T17:06:32.862" v="772" actId="478"/>
          <ac:picMkLst>
            <pc:docMk/>
            <pc:sldMk cId="0" sldId="621"/>
            <ac:picMk id="3075" creationId="{00000000-0000-0000-0000-000000000000}"/>
          </ac:picMkLst>
        </pc:picChg>
      </pc:sldChg>
      <pc:sldChg chg="addSp modSp mod modAnim">
        <pc:chgData name="Thomas Walter" userId="793ceb28-9e72-4bd0-84f4-18b460e62709" providerId="ADAL" clId="{6A38C2FF-9AA1-4A9F-9447-E10DB284E2DA}" dt="2022-01-27T11:03:17.868" v="3274"/>
        <pc:sldMkLst>
          <pc:docMk/>
          <pc:sldMk cId="0" sldId="626"/>
        </pc:sldMkLst>
        <pc:spChg chg="add mod">
          <ac:chgData name="Thomas Walter" userId="793ceb28-9e72-4bd0-84f4-18b460e62709" providerId="ADAL" clId="{6A38C2FF-9AA1-4A9F-9447-E10DB284E2DA}" dt="2022-01-27T11:03:09.965" v="3273" actId="1076"/>
          <ac:spMkLst>
            <pc:docMk/>
            <pc:sldMk cId="0" sldId="626"/>
            <ac:spMk id="4" creationId="{78F395B3-18F6-497D-AA0F-4CB412B0469C}"/>
          </ac:spMkLst>
        </pc:spChg>
        <pc:spChg chg="mod">
          <ac:chgData name="Thomas Walter" userId="793ceb28-9e72-4bd0-84f4-18b460e62709" providerId="ADAL" clId="{6A38C2FF-9AA1-4A9F-9447-E10DB284E2DA}" dt="2022-01-25T18:31:35.625" v="1549" actId="20577"/>
          <ac:spMkLst>
            <pc:docMk/>
            <pc:sldMk cId="0" sldId="626"/>
            <ac:spMk id="10" creationId="{00000000-0000-0000-0000-000000000000}"/>
          </ac:spMkLst>
        </pc:spChg>
      </pc:sldChg>
      <pc:sldChg chg="addSp modSp mod">
        <pc:chgData name="Thomas Walter" userId="793ceb28-9e72-4bd0-84f4-18b460e62709" providerId="ADAL" clId="{6A38C2FF-9AA1-4A9F-9447-E10DB284E2DA}" dt="2022-01-25T18:42:28.931" v="1888" actId="1076"/>
        <pc:sldMkLst>
          <pc:docMk/>
          <pc:sldMk cId="0" sldId="630"/>
        </pc:sldMkLst>
        <pc:spChg chg="add mod">
          <ac:chgData name="Thomas Walter" userId="793ceb28-9e72-4bd0-84f4-18b460e62709" providerId="ADAL" clId="{6A38C2FF-9AA1-4A9F-9447-E10DB284E2DA}" dt="2022-01-25T18:42:28.931" v="1888" actId="1076"/>
          <ac:spMkLst>
            <pc:docMk/>
            <pc:sldMk cId="0" sldId="630"/>
            <ac:spMk id="7" creationId="{BD81EAD1-1F9A-4269-8EC0-B7CC2CEE81B6}"/>
          </ac:spMkLst>
        </pc:spChg>
      </pc:sldChg>
      <pc:sldChg chg="addSp modSp mod ord modAnim">
        <pc:chgData name="Thomas Walter" userId="793ceb28-9e72-4bd0-84f4-18b460e62709" providerId="ADAL" clId="{6A38C2FF-9AA1-4A9F-9447-E10DB284E2DA}" dt="2022-01-27T11:04:34.688" v="3293" actId="113"/>
        <pc:sldMkLst>
          <pc:docMk/>
          <pc:sldMk cId="0" sldId="638"/>
        </pc:sldMkLst>
        <pc:spChg chg="add mod">
          <ac:chgData name="Thomas Walter" userId="793ceb28-9e72-4bd0-84f4-18b460e62709" providerId="ADAL" clId="{6A38C2FF-9AA1-4A9F-9447-E10DB284E2DA}" dt="2022-01-25T18:35:40.306" v="1579" actId="1076"/>
          <ac:spMkLst>
            <pc:docMk/>
            <pc:sldMk cId="0" sldId="638"/>
            <ac:spMk id="2" creationId="{36ED5532-5B24-4DF6-9AB7-22D4C57C6D01}"/>
          </ac:spMkLst>
        </pc:spChg>
        <pc:spChg chg="add">
          <ac:chgData name="Thomas Walter" userId="793ceb28-9e72-4bd0-84f4-18b460e62709" providerId="ADAL" clId="{6A38C2FF-9AA1-4A9F-9447-E10DB284E2DA}" dt="2022-01-25T18:34:36.518" v="1572" actId="11529"/>
          <ac:spMkLst>
            <pc:docMk/>
            <pc:sldMk cId="0" sldId="638"/>
            <ac:spMk id="3" creationId="{4606AB80-4F27-4451-A567-14AE46DD91C4}"/>
          </ac:spMkLst>
        </pc:spChg>
        <pc:spChg chg="mod">
          <ac:chgData name="Thomas Walter" userId="793ceb28-9e72-4bd0-84f4-18b460e62709" providerId="ADAL" clId="{6A38C2FF-9AA1-4A9F-9447-E10DB284E2DA}" dt="2022-01-25T18:33:24.668" v="1570" actId="20577"/>
          <ac:spMkLst>
            <pc:docMk/>
            <pc:sldMk cId="0" sldId="638"/>
            <ac:spMk id="5" creationId="{00000000-0000-0000-0000-000000000000}"/>
          </ac:spMkLst>
        </pc:spChg>
        <pc:spChg chg="add">
          <ac:chgData name="Thomas Walter" userId="793ceb28-9e72-4bd0-84f4-18b460e62709" providerId="ADAL" clId="{6A38C2FF-9AA1-4A9F-9447-E10DB284E2DA}" dt="2022-01-25T18:34:59.115" v="1573" actId="11529"/>
          <ac:spMkLst>
            <pc:docMk/>
            <pc:sldMk cId="0" sldId="638"/>
            <ac:spMk id="6" creationId="{45E20E06-AAE7-4901-B749-91627FAF1226}"/>
          </ac:spMkLst>
        </pc:spChg>
        <pc:spChg chg="add mod">
          <ac:chgData name="Thomas Walter" userId="793ceb28-9e72-4bd0-84f4-18b460e62709" providerId="ADAL" clId="{6A38C2FF-9AA1-4A9F-9447-E10DB284E2DA}" dt="2022-01-25T18:36:46.865" v="1613" actId="1076"/>
          <ac:spMkLst>
            <pc:docMk/>
            <pc:sldMk cId="0" sldId="638"/>
            <ac:spMk id="8" creationId="{6DF1FE9A-6F70-43A9-8D90-A77C54567A35}"/>
          </ac:spMkLst>
        </pc:spChg>
        <pc:spChg chg="add mod">
          <ac:chgData name="Thomas Walter" userId="793ceb28-9e72-4bd0-84f4-18b460e62709" providerId="ADAL" clId="{6A38C2FF-9AA1-4A9F-9447-E10DB284E2DA}" dt="2022-01-27T11:04:34.688" v="3293" actId="113"/>
          <ac:spMkLst>
            <pc:docMk/>
            <pc:sldMk cId="0" sldId="638"/>
            <ac:spMk id="11" creationId="{78E6A907-A6EA-45E6-BA8D-CBE781C76507}"/>
          </ac:spMkLst>
        </pc:spChg>
        <pc:picChg chg="mod">
          <ac:chgData name="Thomas Walter" userId="793ceb28-9e72-4bd0-84f4-18b460e62709" providerId="ADAL" clId="{6A38C2FF-9AA1-4A9F-9447-E10DB284E2DA}" dt="2022-01-25T18:35:04.449" v="1574" actId="1076"/>
          <ac:picMkLst>
            <pc:docMk/>
            <pc:sldMk cId="0" sldId="638"/>
            <ac:picMk id="10" creationId="{00000000-0000-0000-0000-000000000000}"/>
          </ac:picMkLst>
        </pc:picChg>
        <pc:picChg chg="add mod">
          <ac:chgData name="Thomas Walter" userId="793ceb28-9e72-4bd0-84f4-18b460e62709" providerId="ADAL" clId="{6A38C2FF-9AA1-4A9F-9447-E10DB284E2DA}" dt="2022-01-26T18:31:23.376" v="2475" actId="1076"/>
          <ac:picMkLst>
            <pc:docMk/>
            <pc:sldMk cId="0" sldId="638"/>
            <ac:picMk id="12" creationId="{8E002B26-6FD6-400C-8726-26F02951ED7A}"/>
          </ac:picMkLst>
        </pc:picChg>
        <pc:picChg chg="mod">
          <ac:chgData name="Thomas Walter" userId="793ceb28-9e72-4bd0-84f4-18b460e62709" providerId="ADAL" clId="{6A38C2FF-9AA1-4A9F-9447-E10DB284E2DA}" dt="2022-01-25T18:32:37.188" v="1550" actId="1076"/>
          <ac:picMkLst>
            <pc:docMk/>
            <pc:sldMk cId="0" sldId="638"/>
            <ac:picMk id="1026" creationId="{00000000-0000-0000-0000-000000000000}"/>
          </ac:picMkLst>
        </pc:picChg>
        <pc:cxnChg chg="mod">
          <ac:chgData name="Thomas Walter" userId="793ceb28-9e72-4bd0-84f4-18b460e62709" providerId="ADAL" clId="{6A38C2FF-9AA1-4A9F-9447-E10DB284E2DA}" dt="2022-01-25T18:32:37.188" v="1550" actId="1076"/>
          <ac:cxnSpMkLst>
            <pc:docMk/>
            <pc:sldMk cId="0" sldId="638"/>
            <ac:cxnSpMk id="9" creationId="{00000000-0000-0000-0000-000000000000}"/>
          </ac:cxnSpMkLst>
        </pc:cxnChg>
        <pc:cxnChg chg="mod">
          <ac:chgData name="Thomas Walter" userId="793ceb28-9e72-4bd0-84f4-18b460e62709" providerId="ADAL" clId="{6A38C2FF-9AA1-4A9F-9447-E10DB284E2DA}" dt="2022-01-25T18:32:37.188" v="1550" actId="1076"/>
          <ac:cxnSpMkLst>
            <pc:docMk/>
            <pc:sldMk cId="0" sldId="638"/>
            <ac:cxnSpMk id="19" creationId="{00000000-0000-0000-0000-000000000000}"/>
          </ac:cxnSpMkLst>
        </pc:cxnChg>
        <pc:cxnChg chg="mod">
          <ac:chgData name="Thomas Walter" userId="793ceb28-9e72-4bd0-84f4-18b460e62709" providerId="ADAL" clId="{6A38C2FF-9AA1-4A9F-9447-E10DB284E2DA}" dt="2022-01-26T18:30:58.524" v="2472" actId="1582"/>
          <ac:cxnSpMkLst>
            <pc:docMk/>
            <pc:sldMk cId="0" sldId="638"/>
            <ac:cxnSpMk id="25" creationId="{00000000-0000-0000-0000-000000000000}"/>
          </ac:cxnSpMkLst>
        </pc:cxnChg>
      </pc:sldChg>
      <pc:sldChg chg="modSp mod">
        <pc:chgData name="Thomas Walter" userId="793ceb28-9e72-4bd0-84f4-18b460e62709" providerId="ADAL" clId="{6A38C2FF-9AA1-4A9F-9447-E10DB284E2DA}" dt="2022-01-25T18:41:05.098" v="1798" actId="20577"/>
        <pc:sldMkLst>
          <pc:docMk/>
          <pc:sldMk cId="0" sldId="640"/>
        </pc:sldMkLst>
        <pc:spChg chg="mod">
          <ac:chgData name="Thomas Walter" userId="793ceb28-9e72-4bd0-84f4-18b460e62709" providerId="ADAL" clId="{6A38C2FF-9AA1-4A9F-9447-E10DB284E2DA}" dt="2022-01-25T18:41:05.098" v="1798" actId="20577"/>
          <ac:spMkLst>
            <pc:docMk/>
            <pc:sldMk cId="0" sldId="640"/>
            <ac:spMk id="11" creationId="{00000000-0000-0000-0000-000000000000}"/>
          </ac:spMkLst>
        </pc:spChg>
      </pc:sldChg>
      <pc:sldChg chg="delSp modSp mod ord">
        <pc:chgData name="Thomas Walter" userId="793ceb28-9e72-4bd0-84f4-18b460e62709" providerId="ADAL" clId="{6A38C2FF-9AA1-4A9F-9447-E10DB284E2DA}" dt="2022-01-27T12:54:44.031" v="3351" actId="1076"/>
        <pc:sldMkLst>
          <pc:docMk/>
          <pc:sldMk cId="0" sldId="641"/>
        </pc:sldMkLst>
        <pc:spChg chg="mod">
          <ac:chgData name="Thomas Walter" userId="793ceb28-9e72-4bd0-84f4-18b460e62709" providerId="ADAL" clId="{6A38C2FF-9AA1-4A9F-9447-E10DB284E2DA}" dt="2022-01-25T18:24:25.222" v="1449" actId="20577"/>
          <ac:spMkLst>
            <pc:docMk/>
            <pc:sldMk cId="0" sldId="641"/>
            <ac:spMk id="9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9:14:17.040" v="3217" actId="20577"/>
          <ac:spMkLst>
            <pc:docMk/>
            <pc:sldMk cId="0" sldId="641"/>
            <ac:spMk id="10" creationId="{00000000-0000-0000-0000-000000000000}"/>
          </ac:spMkLst>
        </pc:spChg>
        <pc:spChg chg="mod">
          <ac:chgData name="Thomas Walter" userId="793ceb28-9e72-4bd0-84f4-18b460e62709" providerId="ADAL" clId="{6A38C2FF-9AA1-4A9F-9447-E10DB284E2DA}" dt="2022-01-26T18:25:36.208" v="2297" actId="114"/>
          <ac:spMkLst>
            <pc:docMk/>
            <pc:sldMk cId="0" sldId="641"/>
            <ac:spMk id="11" creationId="{00000000-0000-0000-0000-000000000000}"/>
          </ac:spMkLst>
        </pc:spChg>
        <pc:grpChg chg="mod">
          <ac:chgData name="Thomas Walter" userId="793ceb28-9e72-4bd0-84f4-18b460e62709" providerId="ADAL" clId="{6A38C2FF-9AA1-4A9F-9447-E10DB284E2DA}" dt="2022-01-25T18:23:37.316" v="1405" actId="1076"/>
          <ac:grpSpMkLst>
            <pc:docMk/>
            <pc:sldMk cId="0" sldId="641"/>
            <ac:grpSpMk id="13" creationId="{00000000-0000-0000-0000-000000000000}"/>
          </ac:grpSpMkLst>
        </pc:grpChg>
        <pc:grpChg chg="mod">
          <ac:chgData name="Thomas Walter" userId="793ceb28-9e72-4bd0-84f4-18b460e62709" providerId="ADAL" clId="{6A38C2FF-9AA1-4A9F-9447-E10DB284E2DA}" dt="2022-01-27T12:54:44.031" v="3351" actId="1076"/>
          <ac:grpSpMkLst>
            <pc:docMk/>
            <pc:sldMk cId="0" sldId="641"/>
            <ac:grpSpMk id="14" creationId="{00000000-0000-0000-0000-000000000000}"/>
          </ac:grpSpMkLst>
        </pc:grpChg>
        <pc:picChg chg="del">
          <ac:chgData name="Thomas Walter" userId="793ceb28-9e72-4bd0-84f4-18b460e62709" providerId="ADAL" clId="{6A38C2FF-9AA1-4A9F-9447-E10DB284E2DA}" dt="2022-01-25T18:23:26.507" v="1402" actId="478"/>
          <ac:picMkLst>
            <pc:docMk/>
            <pc:sldMk cId="0" sldId="641"/>
            <ac:picMk id="3074" creationId="{00000000-0000-0000-0000-000000000000}"/>
          </ac:picMkLst>
        </pc:picChg>
      </pc:sldChg>
      <pc:sldChg chg="addSp modSp new mod">
        <pc:chgData name="Thomas Walter" userId="793ceb28-9e72-4bd0-84f4-18b460e62709" providerId="ADAL" clId="{6A38C2FF-9AA1-4A9F-9447-E10DB284E2DA}" dt="2022-01-27T13:45:43.319" v="3394" actId="313"/>
        <pc:sldMkLst>
          <pc:docMk/>
          <pc:sldMk cId="4201222789" sldId="642"/>
        </pc:sldMkLst>
        <pc:spChg chg="add mod">
          <ac:chgData name="Thomas Walter" userId="793ceb28-9e72-4bd0-84f4-18b460e62709" providerId="ADAL" clId="{6A38C2FF-9AA1-4A9F-9447-E10DB284E2DA}" dt="2022-01-27T13:45:43.319" v="3394" actId="313"/>
          <ac:spMkLst>
            <pc:docMk/>
            <pc:sldMk cId="4201222789" sldId="642"/>
            <ac:spMk id="3" creationId="{9CA8C868-E5D9-4D94-9CDE-FCCB2C3D90EE}"/>
          </ac:spMkLst>
        </pc:spChg>
        <pc:spChg chg="add mod">
          <ac:chgData name="Thomas Walter" userId="793ceb28-9e72-4bd0-84f4-18b460e62709" providerId="ADAL" clId="{6A38C2FF-9AA1-4A9F-9447-E10DB284E2DA}" dt="2022-01-25T16:53:42.230" v="373" actId="20577"/>
          <ac:spMkLst>
            <pc:docMk/>
            <pc:sldMk cId="4201222789" sldId="642"/>
            <ac:spMk id="4" creationId="{F662376B-D914-4B02-AF9B-7ABC7CED0598}"/>
          </ac:spMkLst>
        </pc:spChg>
      </pc:sldChg>
      <pc:sldChg chg="addSp delSp modSp new mod">
        <pc:chgData name="Thomas Walter" userId="793ceb28-9e72-4bd0-84f4-18b460e62709" providerId="ADAL" clId="{6A38C2FF-9AA1-4A9F-9447-E10DB284E2DA}" dt="2022-01-26T18:29:33.688" v="2470" actId="113"/>
        <pc:sldMkLst>
          <pc:docMk/>
          <pc:sldMk cId="1597164858" sldId="643"/>
        </pc:sldMkLst>
        <pc:spChg chg="add mod">
          <ac:chgData name="Thomas Walter" userId="793ceb28-9e72-4bd0-84f4-18b460e62709" providerId="ADAL" clId="{6A38C2FF-9AA1-4A9F-9447-E10DB284E2DA}" dt="2022-01-25T19:01:02.774" v="1895" actId="14100"/>
          <ac:spMkLst>
            <pc:docMk/>
            <pc:sldMk cId="1597164858" sldId="643"/>
            <ac:spMk id="6" creationId="{767B3564-F4C4-4D12-917F-F2ECFA2CE675}"/>
          </ac:spMkLst>
        </pc:spChg>
        <pc:spChg chg="add mod">
          <ac:chgData name="Thomas Walter" userId="793ceb28-9e72-4bd0-84f4-18b460e62709" providerId="ADAL" clId="{6A38C2FF-9AA1-4A9F-9447-E10DB284E2DA}" dt="2022-01-26T18:29:33.688" v="2470" actId="113"/>
          <ac:spMkLst>
            <pc:docMk/>
            <pc:sldMk cId="1597164858" sldId="643"/>
            <ac:spMk id="9" creationId="{DF8E7B74-2835-4FEF-A493-554D6AAE05B3}"/>
          </ac:spMkLst>
        </pc:spChg>
        <pc:picChg chg="add del mod">
          <ac:chgData name="Thomas Walter" userId="793ceb28-9e72-4bd0-84f4-18b460e62709" providerId="ADAL" clId="{6A38C2FF-9AA1-4A9F-9447-E10DB284E2DA}" dt="2022-01-25T18:28:59.451" v="1514"/>
          <ac:picMkLst>
            <pc:docMk/>
            <pc:sldMk cId="1597164858" sldId="643"/>
            <ac:picMk id="2" creationId="{72A6EA9B-AEE9-49CF-9989-A85A944066C7}"/>
          </ac:picMkLst>
        </pc:picChg>
        <pc:picChg chg="add del mod">
          <ac:chgData name="Thomas Walter" userId="793ceb28-9e72-4bd0-84f4-18b460e62709" providerId="ADAL" clId="{6A38C2FF-9AA1-4A9F-9447-E10DB284E2DA}" dt="2022-01-25T18:28:42.428" v="1507"/>
          <ac:picMkLst>
            <pc:docMk/>
            <pc:sldMk cId="1597164858" sldId="643"/>
            <ac:picMk id="3" creationId="{C787F2A7-86A8-4BE2-87AC-AF376B9C0DB5}"/>
          </ac:picMkLst>
        </pc:picChg>
        <pc:picChg chg="add del mod">
          <ac:chgData name="Thomas Walter" userId="793ceb28-9e72-4bd0-84f4-18b460e62709" providerId="ADAL" clId="{6A38C2FF-9AA1-4A9F-9447-E10DB284E2DA}" dt="2022-01-25T18:28:57.043" v="1511"/>
          <ac:picMkLst>
            <pc:docMk/>
            <pc:sldMk cId="1597164858" sldId="643"/>
            <ac:picMk id="4" creationId="{7DFA1CAD-2B7B-40BE-BB34-FD16AC0185E9}"/>
          </ac:picMkLst>
        </pc:picChg>
        <pc:picChg chg="add del mod">
          <ac:chgData name="Thomas Walter" userId="793ceb28-9e72-4bd0-84f4-18b460e62709" providerId="ADAL" clId="{6A38C2FF-9AA1-4A9F-9447-E10DB284E2DA}" dt="2022-01-26T15:52:29.477" v="1896" actId="478"/>
          <ac:picMkLst>
            <pc:docMk/>
            <pc:sldMk cId="1597164858" sldId="643"/>
            <ac:picMk id="5" creationId="{E5876FC9-A44B-4457-ACEA-4040E2FA5C86}"/>
          </ac:picMkLst>
        </pc:picChg>
        <pc:picChg chg="add mod">
          <ac:chgData name="Thomas Walter" userId="793ceb28-9e72-4bd0-84f4-18b460e62709" providerId="ADAL" clId="{6A38C2FF-9AA1-4A9F-9447-E10DB284E2DA}" dt="2022-01-26T16:17:41.262" v="1924" actId="14100"/>
          <ac:picMkLst>
            <pc:docMk/>
            <pc:sldMk cId="1597164858" sldId="643"/>
            <ac:picMk id="8" creationId="{69D94358-95A5-44B0-AF42-4CF962B8DA0C}"/>
          </ac:picMkLst>
        </pc:picChg>
      </pc:sldChg>
      <pc:sldChg chg="addSp modSp new mod setBg setClrOvrMap">
        <pc:chgData name="Thomas Walter" userId="793ceb28-9e72-4bd0-84f4-18b460e62709" providerId="ADAL" clId="{6A38C2FF-9AA1-4A9F-9447-E10DB284E2DA}" dt="2022-01-26T18:20:03.793" v="2144" actId="20577"/>
        <pc:sldMkLst>
          <pc:docMk/>
          <pc:sldMk cId="4287165988" sldId="644"/>
        </pc:sldMkLst>
        <pc:spChg chg="add mod">
          <ac:chgData name="Thomas Walter" userId="793ceb28-9e72-4bd0-84f4-18b460e62709" providerId="ADAL" clId="{6A38C2FF-9AA1-4A9F-9447-E10DB284E2DA}" dt="2022-01-26T18:20:03.793" v="2144" actId="20577"/>
          <ac:spMkLst>
            <pc:docMk/>
            <pc:sldMk cId="4287165988" sldId="644"/>
            <ac:spMk id="3" creationId="{4AB95937-BD68-4634-AEB5-3A4249C393F7}"/>
          </ac:spMkLst>
        </pc:spChg>
        <pc:picChg chg="add mod">
          <ac:chgData name="Thomas Walter" userId="793ceb28-9e72-4bd0-84f4-18b460e62709" providerId="ADAL" clId="{6A38C2FF-9AA1-4A9F-9447-E10DB284E2DA}" dt="2022-01-26T16:16:04.860" v="1914" actId="1076"/>
          <ac:picMkLst>
            <pc:docMk/>
            <pc:sldMk cId="4287165988" sldId="644"/>
            <ac:picMk id="5" creationId="{9CCB1ACC-7B73-4690-8C4C-37D6DF1039FD}"/>
          </ac:picMkLst>
        </pc:picChg>
      </pc:sldChg>
      <pc:sldChg chg="addSp modSp new mod">
        <pc:chgData name="Thomas Walter" userId="793ceb28-9e72-4bd0-84f4-18b460e62709" providerId="ADAL" clId="{6A38C2FF-9AA1-4A9F-9447-E10DB284E2DA}" dt="2022-01-27T11:08:22.495" v="3302" actId="20577"/>
        <pc:sldMkLst>
          <pc:docMk/>
          <pc:sldMk cId="3561515770" sldId="645"/>
        </pc:sldMkLst>
        <pc:spChg chg="add mod">
          <ac:chgData name="Thomas Walter" userId="793ceb28-9e72-4bd0-84f4-18b460e62709" providerId="ADAL" clId="{6A38C2FF-9AA1-4A9F-9447-E10DB284E2DA}" dt="2022-01-27T11:08:22.495" v="3302" actId="20577"/>
          <ac:spMkLst>
            <pc:docMk/>
            <pc:sldMk cId="3561515770" sldId="645"/>
            <ac:spMk id="4" creationId="{51CEA34E-B039-4E57-AB9A-4A769923C3FC}"/>
          </ac:spMkLst>
        </pc:spChg>
        <pc:picChg chg="add mod">
          <ac:chgData name="Thomas Walter" userId="793ceb28-9e72-4bd0-84f4-18b460e62709" providerId="ADAL" clId="{6A38C2FF-9AA1-4A9F-9447-E10DB284E2DA}" dt="2022-01-26T19:03:03.996" v="2787" actId="1076"/>
          <ac:picMkLst>
            <pc:docMk/>
            <pc:sldMk cId="3561515770" sldId="645"/>
            <ac:picMk id="3" creationId="{E2D12C6B-8A75-44C8-B278-C300733DCFD2}"/>
          </ac:picMkLst>
        </pc:picChg>
        <pc:cxnChg chg="add mod">
          <ac:chgData name="Thomas Walter" userId="793ceb28-9e72-4bd0-84f4-18b460e62709" providerId="ADAL" clId="{6A38C2FF-9AA1-4A9F-9447-E10DB284E2DA}" dt="2022-01-26T19:10:48.615" v="3159" actId="14100"/>
          <ac:cxnSpMkLst>
            <pc:docMk/>
            <pc:sldMk cId="3561515770" sldId="645"/>
            <ac:cxnSpMk id="6" creationId="{7A7D7CD2-2470-4337-B7DD-90F1F7FA560D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l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7566" y="1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r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6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l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7566" y="9363076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r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fld id="{AD0E330C-5569-4A2E-BD2F-6AA3A2B7D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7566" y="1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8188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5246" y="4679951"/>
            <a:ext cx="4927810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3076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7566" y="9363076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0FDCA54-8400-4167-B43C-B2D2CC4457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364F24-BCE4-4EC8-94BF-DC0C4C8E9F6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3E6CF9-51BC-4718-8624-A55FC1BDDC4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A112B0-23FA-4B2C-A574-B2D6BD9953C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xfrm>
            <a:off x="671830" y="4681539"/>
            <a:ext cx="5374640" cy="4433887"/>
          </a:xfrm>
          <a:noFill/>
          <a:ln/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38916" name="Slide Number Placeholder 3"/>
          <p:cNvSpPr txBox="1">
            <a:spLocks noGrp="1"/>
          </p:cNvSpPr>
          <p:nvPr/>
        </p:nvSpPr>
        <p:spPr bwMode="auto">
          <a:xfrm>
            <a:off x="3805980" y="9361489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</a:pPr>
            <a:fld id="{E339D7BE-3422-4D45-80F2-49920B0E6789}" type="slidenum">
              <a:rPr lang="en-US" sz="1200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6</a:t>
            </a:fld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0397B4-1D93-48D2-862B-5C9ABC45407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690F7F-FA2F-4349-85BF-DC6932C4698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EBDC5F-1B96-4ADE-9C3A-1A19871B5F6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4204D-B34B-4735-B423-001376532D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B0722-E4A6-4861-A30E-2F4485C157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68B92-BDE7-4400-82E3-B893594306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2C3AA-EB34-4617-85BB-EE35AD40C2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6D79C-7502-4013-871D-9B83309F7D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352C7-7498-49E3-9821-F1D2A9760A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094A6-9D79-4F11-9D54-110868C4EB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3C068-24FE-459C-BE45-0939FFBFB9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793DC-3EF4-4B8E-ABAF-43B67016FE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61EF8-2DF2-43BF-B038-7EBBCD7F59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721EB-62BE-49E5-B5E3-C4418DCDF1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fld id="{A1A35418-AD36-4F06-B395-27AE20C99D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5800" y="1219200"/>
            <a:ext cx="77724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600" b="1" dirty="0"/>
              <a:t>Crystallization Facility</a:t>
            </a:r>
          </a:p>
          <a:p>
            <a:r>
              <a:rPr lang="en-GB" sz="3600" b="1" dirty="0"/>
              <a:t>and use of Liquid Nitrogen </a:t>
            </a:r>
          </a:p>
          <a:p>
            <a:endParaRPr lang="en-US" sz="2400" b="1" dirty="0"/>
          </a:p>
          <a:p>
            <a:endParaRPr lang="en-US" sz="2800" b="1" dirty="0"/>
          </a:p>
          <a:p>
            <a:r>
              <a:rPr lang="en-US" sz="2800" b="1" dirty="0"/>
              <a:t>Tom Walter </a:t>
            </a:r>
          </a:p>
          <a:p>
            <a:r>
              <a:rPr lang="en-US" sz="2000" b="1" dirty="0"/>
              <a:t>(with many thanks to Karl Harlos)</a:t>
            </a:r>
          </a:p>
          <a:p>
            <a:r>
              <a:rPr lang="en-GB" sz="2000" b="1" dirty="0"/>
              <a:t>27-January-2022</a:t>
            </a:r>
            <a:endParaRPr lang="en-US" sz="2000" b="1" dirty="0"/>
          </a:p>
          <a:p>
            <a:endParaRPr lang="en-US" sz="2400" b="1" dirty="0"/>
          </a:p>
        </p:txBody>
      </p:sp>
      <p:pic>
        <p:nvPicPr>
          <p:cNvPr id="2051" name="Picture 6" descr="Oxford Uni Cre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662" y="5867400"/>
            <a:ext cx="857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7B3564-F4C4-4D12-917F-F2ECFA2CE675}"/>
              </a:ext>
            </a:extLst>
          </p:cNvPr>
          <p:cNvSpPr txBox="1"/>
          <p:nvPr/>
        </p:nvSpPr>
        <p:spPr>
          <a:xfrm>
            <a:off x="304800" y="47383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Future = pucks for EM-grids</a:t>
            </a:r>
          </a:p>
        </p:txBody>
      </p:sp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69D94358-95A5-44B0-AF42-4CF962B8D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38313" y="2095501"/>
            <a:ext cx="6095998" cy="3428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8E7B74-2835-4FEF-A493-554D6AAE05B3}"/>
              </a:ext>
            </a:extLst>
          </p:cNvPr>
          <p:cNvSpPr txBox="1"/>
          <p:nvPr/>
        </p:nvSpPr>
        <p:spPr>
          <a:xfrm>
            <a:off x="457200" y="2362200"/>
            <a:ext cx="1600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12 grid boxes per puck</a:t>
            </a:r>
          </a:p>
          <a:p>
            <a:r>
              <a:rPr lang="en-GB" sz="1600" b="1" dirty="0"/>
              <a:t>10 pucks per cannister (but best to avoid the top position) </a:t>
            </a:r>
          </a:p>
          <a:p>
            <a:endParaRPr lang="en-GB" sz="1600" b="1" dirty="0"/>
          </a:p>
          <a:p>
            <a:r>
              <a:rPr lang="en-GB" sz="1600" b="1" dirty="0"/>
              <a:t>Karl is overseeing the transition to this system – please cooperate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97164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2175" y="457200"/>
            <a:ext cx="4339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sz="2800" b="1" dirty="0"/>
              <a:t>Liquid Nitrogen Safety-1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362200" y="1208782"/>
            <a:ext cx="60960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sz="1600" b="1" dirty="0"/>
              <a:t>Follow local rules: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sz="1600" b="1" dirty="0"/>
              <a:t>read safety sheets displayed outside former X-ray room, wear </a:t>
            </a:r>
            <a:r>
              <a:rPr lang="en-GB" sz="1600" b="1" dirty="0" err="1"/>
              <a:t>cryogloves</a:t>
            </a:r>
            <a:r>
              <a:rPr lang="en-GB" sz="1600" b="1" dirty="0"/>
              <a:t> and safety glasses,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endParaRPr lang="en-GB" sz="1600" b="1" dirty="0"/>
          </a:p>
        </p:txBody>
      </p:sp>
      <p:pic>
        <p:nvPicPr>
          <p:cNvPr id="5" name="Picture 3" descr="C:\Documents and Settings\karl\Desktop\TALKS\Lab-Induction\100PENTX\IMGP0247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533400" y="304800"/>
            <a:ext cx="1524000" cy="203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57200" y="2589074"/>
            <a:ext cx="579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2000" b="1" dirty="0"/>
              <a:t>Liquid nitrogen can be taken from</a:t>
            </a:r>
          </a:p>
          <a:p>
            <a:pPr algn="l">
              <a:spcBef>
                <a:spcPts val="0"/>
              </a:spcBef>
            </a:pPr>
            <a:r>
              <a:rPr lang="en-GB" sz="2000" b="1" dirty="0"/>
              <a:t>(a) small </a:t>
            </a:r>
            <a:r>
              <a:rPr lang="en-GB" sz="2000" b="1" dirty="0" err="1"/>
              <a:t>dewars</a:t>
            </a:r>
            <a:r>
              <a:rPr lang="en-GB" sz="2000" b="1" dirty="0"/>
              <a:t> in the former X-ray room or </a:t>
            </a:r>
          </a:p>
          <a:p>
            <a:pPr algn="l">
              <a:spcBef>
                <a:spcPts val="0"/>
              </a:spcBef>
            </a:pPr>
            <a:r>
              <a:rPr lang="en-GB" sz="2000" b="1" dirty="0"/>
              <a:t>(b) from the tipper in room 1.04A.</a:t>
            </a:r>
          </a:p>
          <a:p>
            <a:pPr algn="l">
              <a:spcBef>
                <a:spcPts val="0"/>
              </a:spcBef>
            </a:pPr>
            <a:r>
              <a:rPr lang="en-GB" sz="1600" b="1" dirty="0"/>
              <a:t>You need to attend the ‘</a:t>
            </a:r>
            <a:r>
              <a:rPr lang="en-GB" sz="1600" b="1" dirty="0" err="1"/>
              <a:t>Cryo</a:t>
            </a:r>
            <a:r>
              <a:rPr lang="en-GB" sz="1600" b="1" dirty="0"/>
              <a:t>-safety workshop’ </a:t>
            </a:r>
          </a:p>
          <a:p>
            <a:pPr algn="l">
              <a:spcBef>
                <a:spcPts val="0"/>
              </a:spcBef>
            </a:pPr>
            <a:r>
              <a:rPr lang="en-GB" sz="1600" b="1" dirty="0"/>
              <a:t>organised by WCHG Safety Officer</a:t>
            </a:r>
          </a:p>
          <a:p>
            <a:pPr algn="l">
              <a:spcBef>
                <a:spcPts val="0"/>
              </a:spcBef>
            </a:pPr>
            <a:r>
              <a:rPr lang="en-GB" sz="1600" b="1" dirty="0"/>
              <a:t>before you are given card access to 1.04A.</a:t>
            </a:r>
          </a:p>
        </p:txBody>
      </p:sp>
      <p:pic>
        <p:nvPicPr>
          <p:cNvPr id="7" name="Picture 6" descr="photo 5.JPG"/>
          <p:cNvPicPr>
            <a:picLocks noChangeAspect="1"/>
          </p:cNvPicPr>
          <p:nvPr/>
        </p:nvPicPr>
        <p:blipFill>
          <a:blip r:embed="rId4" cstate="print"/>
          <a:srcRect l="7205" r="3936" b="11421"/>
          <a:stretch>
            <a:fillRect/>
          </a:stretch>
        </p:blipFill>
        <p:spPr>
          <a:xfrm>
            <a:off x="6125028" y="2561772"/>
            <a:ext cx="2705210" cy="36104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 descr="foam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" y="4648200"/>
            <a:ext cx="2040396" cy="1524000"/>
          </a:xfrm>
          <a:prstGeom prst="rect">
            <a:avLst/>
          </a:prstGeom>
          <a:ln w="12700">
            <a:solidFill>
              <a:schemeClr val="bg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6200" y="6324600"/>
            <a:ext cx="59436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Take extra care when taking a foam </a:t>
            </a:r>
            <a:r>
              <a:rPr lang="en-GB" b="1" dirty="0" err="1"/>
              <a:t>dewar</a:t>
            </a:r>
            <a:r>
              <a:rPr lang="en-GB" b="1" dirty="0"/>
              <a:t> with LN2 through the lab</a:t>
            </a:r>
            <a:endParaRPr lang="en-US" b="1" dirty="0"/>
          </a:p>
        </p:txBody>
      </p:sp>
      <p:pic>
        <p:nvPicPr>
          <p:cNvPr id="11" name="Picture 10" descr="foam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0400" y="4647259"/>
            <a:ext cx="2038790" cy="1522800"/>
          </a:xfrm>
          <a:prstGeom prst="rect">
            <a:avLst/>
          </a:prstGeom>
          <a:ln w="12700">
            <a:solidFill>
              <a:schemeClr val="bg2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201228" y="6320970"/>
            <a:ext cx="2590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Tipper in room 1.04A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395B3-18F6-497D-AA0F-4CB412B0469C}"/>
              </a:ext>
            </a:extLst>
          </p:cNvPr>
          <p:cNvSpPr txBox="1"/>
          <p:nvPr/>
        </p:nvSpPr>
        <p:spPr>
          <a:xfrm>
            <a:off x="3089463" y="3166657"/>
            <a:ext cx="3846225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NEXT COURSE 10</a:t>
            </a:r>
            <a:r>
              <a:rPr lang="en-GB" sz="3600" b="1" baseline="30000" dirty="0">
                <a:solidFill>
                  <a:srgbClr val="FF0000"/>
                </a:solidFill>
              </a:rPr>
              <a:t>th</a:t>
            </a:r>
            <a:r>
              <a:rPr lang="en-GB" sz="3600" b="1" dirty="0">
                <a:solidFill>
                  <a:srgbClr val="FF0000"/>
                </a:solidFill>
              </a:rPr>
              <a:t> FEBRUARY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rl\Desktop\Salto-lo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172" y="983437"/>
            <a:ext cx="1447800" cy="1938377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099458" y="6324600"/>
            <a:ext cx="3657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b="1" dirty="0"/>
              <a:t>LN2 takeoff point in room 1.04A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34200" y="990601"/>
            <a:ext cx="23476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SALTO lock operates with swipe card, please contact Karl or Tom if you want to be trained and have access.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0" y="304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‘Dry’ Liquid Nitrogen for EM-grids </a:t>
            </a:r>
          </a:p>
        </p:txBody>
      </p:sp>
      <p:cxnSp>
        <p:nvCxnSpPr>
          <p:cNvPr id="9" name="Straight Arrow Connector 8"/>
          <p:cNvCxnSpPr>
            <a:stCxn id="1026" idx="1"/>
          </p:cNvCxnSpPr>
          <p:nvPr/>
        </p:nvCxnSpPr>
        <p:spPr bwMode="auto">
          <a:xfrm>
            <a:off x="5381172" y="1974037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" name="Picture 2" descr="C:\Users\karl\Desktop\photo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52800"/>
            <a:ext cx="3886200" cy="518160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cxnSp>
        <p:nvCxnSpPr>
          <p:cNvPr id="19" name="Straight Arrow Connector 18"/>
          <p:cNvCxnSpPr>
            <a:stCxn id="1026" idx="1"/>
          </p:cNvCxnSpPr>
          <p:nvPr/>
        </p:nvCxnSpPr>
        <p:spPr bwMode="auto">
          <a:xfrm>
            <a:off x="5381172" y="1974037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1936932" y="2523975"/>
            <a:ext cx="3886200" cy="648000"/>
          </a:xfrm>
          <a:prstGeom prst="straightConnector1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6ED5532-5B24-4DF6-9AB7-22D4C57C6D01}"/>
              </a:ext>
            </a:extLst>
          </p:cNvPr>
          <p:cNvSpPr/>
          <p:nvPr/>
        </p:nvSpPr>
        <p:spPr bwMode="auto">
          <a:xfrm>
            <a:off x="685800" y="6324600"/>
            <a:ext cx="4724400" cy="36933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88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606AB80-4F27-4451-A567-14AE46DD91C4}"/>
              </a:ext>
            </a:extLst>
          </p:cNvPr>
          <p:cNvSpPr/>
          <p:nvPr/>
        </p:nvSpPr>
        <p:spPr bwMode="auto">
          <a:xfrm>
            <a:off x="685800" y="5486400"/>
            <a:ext cx="4343400" cy="10668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88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E20E06-AAE7-4901-B749-91627FAF1226}"/>
              </a:ext>
            </a:extLst>
          </p:cNvPr>
          <p:cNvSpPr/>
          <p:nvPr/>
        </p:nvSpPr>
        <p:spPr bwMode="auto">
          <a:xfrm>
            <a:off x="685800" y="5323820"/>
            <a:ext cx="4572000" cy="122938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88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F1FE9A-6F70-43A9-8D90-A77C54567A35}"/>
              </a:ext>
            </a:extLst>
          </p:cNvPr>
          <p:cNvSpPr txBox="1"/>
          <p:nvPr/>
        </p:nvSpPr>
        <p:spPr>
          <a:xfrm>
            <a:off x="5180241" y="6125175"/>
            <a:ext cx="263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rgbClr val="FF0000"/>
                </a:solidFill>
              </a:rPr>
              <a:t>NO ACCESS TOMORROW (28</a:t>
            </a:r>
            <a:r>
              <a:rPr lang="en-GB" sz="1800" b="1" baseline="30000" dirty="0">
                <a:solidFill>
                  <a:srgbClr val="FF0000"/>
                </a:solidFill>
              </a:rPr>
              <a:t>th</a:t>
            </a:r>
            <a:r>
              <a:rPr lang="en-GB" sz="1800" b="1" dirty="0">
                <a:solidFill>
                  <a:srgbClr val="FF0000"/>
                </a:solidFill>
              </a:rPr>
              <a:t>)!</a:t>
            </a:r>
          </a:p>
        </p:txBody>
      </p:sp>
      <p:pic>
        <p:nvPicPr>
          <p:cNvPr id="12" name="Picture 11" descr="A picture containing indoor, several&#10;&#10;Description automatically generated">
            <a:extLst>
              <a:ext uri="{FF2B5EF4-FFF2-40B4-BE49-F238E27FC236}">
                <a16:creationId xmlns:a16="http://schemas.microsoft.com/office/drawing/2014/main" id="{8E002B26-6FD6-400C-8726-26F02951E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206" y="3316401"/>
            <a:ext cx="4355532" cy="2449987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E6A907-A6EA-45E6-BA8D-CBE781C76507}"/>
              </a:ext>
            </a:extLst>
          </p:cNvPr>
          <p:cNvSpPr txBox="1"/>
          <p:nvPr/>
        </p:nvSpPr>
        <p:spPr>
          <a:xfrm>
            <a:off x="4953000" y="5181600"/>
            <a:ext cx="187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F30 EM prep room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1346537"/>
            <a:ext cx="8544278" cy="4627891"/>
            <a:chOff x="228600" y="1576937"/>
            <a:chExt cx="8544278" cy="4627891"/>
          </a:xfrm>
        </p:grpSpPr>
        <p:pic>
          <p:nvPicPr>
            <p:cNvPr id="3" name="Picture 2" descr="Coldroom-2.jpg"/>
            <p:cNvPicPr>
              <a:picLocks noChangeAspect="1"/>
            </p:cNvPicPr>
            <p:nvPr/>
          </p:nvPicPr>
          <p:blipFill>
            <a:blip r:embed="rId3" cstate="print">
              <a:lum bright="20000"/>
            </a:blip>
            <a:stretch>
              <a:fillRect/>
            </a:stretch>
          </p:blipFill>
          <p:spPr>
            <a:xfrm>
              <a:off x="6553200" y="3216714"/>
              <a:ext cx="2219678" cy="2971800"/>
            </a:xfrm>
            <a:prstGeom prst="rect">
              <a:avLst/>
            </a:prstGeom>
            <a:ln w="38100">
              <a:solidFill>
                <a:schemeClr val="bg2"/>
              </a:solidFill>
            </a:ln>
            <a:effectLst>
              <a:outerShdw blurRad="50800" dist="35560" dir="2700000" algn="ctr" rotWithShape="0">
                <a:schemeClr val="tx1"/>
              </a:outerShdw>
            </a:effectLst>
          </p:spPr>
        </p:pic>
        <p:pic>
          <p:nvPicPr>
            <p:cNvPr id="4" name="Picture 3" descr="Images-2012 009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7217" y="3231228"/>
              <a:ext cx="3981183" cy="2973600"/>
            </a:xfrm>
            <a:prstGeom prst="rect">
              <a:avLst/>
            </a:prstGeom>
            <a:ln w="38100">
              <a:solidFill>
                <a:schemeClr val="bg2"/>
              </a:solidFill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228600" y="1576937"/>
              <a:ext cx="8382000" cy="101566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</a:pPr>
              <a:r>
                <a:rPr lang="en-GB" sz="2000" b="1" u="sng" dirty="0"/>
                <a:t>Freezing Crystals in Cold Room</a:t>
              </a:r>
            </a:p>
            <a:p>
              <a:pPr marL="342900" indent="-342900" algn="l">
                <a:spcBef>
                  <a:spcPts val="0"/>
                </a:spcBef>
              </a:pPr>
              <a:r>
                <a:rPr lang="en-GB" sz="2000" b="1" dirty="0"/>
                <a:t>(a) put up warning notice on cold room door</a:t>
              </a:r>
            </a:p>
            <a:p>
              <a:pPr marL="342900" indent="-342900" algn="l">
                <a:spcBef>
                  <a:spcPts val="0"/>
                </a:spcBef>
              </a:pPr>
              <a:r>
                <a:rPr lang="en-GB" sz="2000" b="1" dirty="0"/>
                <a:t>(b) use Oxygen sensor on bench near working area at all times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402175" y="457200"/>
            <a:ext cx="4339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sz="2800" b="1" dirty="0"/>
              <a:t>Liquid Nitrogen Safety-2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1972" y="5039380"/>
            <a:ext cx="1752600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Portable Oxygen sensor</a:t>
            </a:r>
            <a:endParaRPr lang="en-US" b="1" dirty="0"/>
          </a:p>
        </p:txBody>
      </p:sp>
      <p:pic>
        <p:nvPicPr>
          <p:cNvPr id="11" name="Picture 5" descr="C:\Users\karl\Desktop\Oxygen sensor.jpg"/>
          <p:cNvPicPr>
            <a:picLocks noChangeAspect="1" noChangeArrowheads="1"/>
          </p:cNvPicPr>
          <p:nvPr/>
        </p:nvPicPr>
        <p:blipFill>
          <a:blip r:embed="rId5" cstate="print"/>
          <a:srcRect l="14414" r="6306" b="13513"/>
          <a:stretch>
            <a:fillRect/>
          </a:stretch>
        </p:blipFill>
        <p:spPr bwMode="auto">
          <a:xfrm>
            <a:off x="609600" y="2971800"/>
            <a:ext cx="1257300" cy="182880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81EAD1-1F9A-4269-8EC0-B7CC2CEE81B6}"/>
              </a:ext>
            </a:extLst>
          </p:cNvPr>
          <p:cNvSpPr txBox="1"/>
          <p:nvPr/>
        </p:nvSpPr>
        <p:spPr>
          <a:xfrm>
            <a:off x="990600" y="6305279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Similar procedures will be put in place in crystallization room if there are AHU works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rl\Desktop\Glacios not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9144" y="4692000"/>
            <a:ext cx="1872000" cy="140400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379325" y="583049"/>
            <a:ext cx="445987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Liquid Nitrogen Safety-3</a:t>
            </a:r>
          </a:p>
          <a:p>
            <a:r>
              <a:rPr lang="en-GB" sz="2800" b="1" dirty="0" err="1"/>
              <a:t>Glacios</a:t>
            </a:r>
            <a:r>
              <a:rPr lang="en-GB" sz="2800" b="1" dirty="0"/>
              <a:t>-EM Room 00/097</a:t>
            </a:r>
          </a:p>
        </p:txBody>
      </p:sp>
      <p:pic>
        <p:nvPicPr>
          <p:cNvPr id="1028" name="Picture 4" descr="C:\Users\karl\Desktop\Oxygen system.JPG"/>
          <p:cNvPicPr>
            <a:picLocks noChangeAspect="1" noChangeArrowheads="1"/>
          </p:cNvPicPr>
          <p:nvPr/>
        </p:nvPicPr>
        <p:blipFill>
          <a:blip r:embed="rId3" cstate="print"/>
          <a:srcRect l="4167" r="6250" b="8333"/>
          <a:stretch>
            <a:fillRect/>
          </a:stretch>
        </p:blipFill>
        <p:spPr bwMode="auto">
          <a:xfrm>
            <a:off x="6923658" y="3048000"/>
            <a:ext cx="1872000" cy="1436651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pic>
        <p:nvPicPr>
          <p:cNvPr id="9" name="Picture 5" descr="C:\Users\karl\Desktop\Oxygen sensor.jpg"/>
          <p:cNvPicPr>
            <a:picLocks noChangeAspect="1" noChangeArrowheads="1"/>
          </p:cNvPicPr>
          <p:nvPr/>
        </p:nvPicPr>
        <p:blipFill>
          <a:blip r:embed="rId4" cstate="print"/>
          <a:srcRect l="14414" r="6306" b="27927"/>
          <a:stretch>
            <a:fillRect/>
          </a:stretch>
        </p:blipFill>
        <p:spPr bwMode="auto">
          <a:xfrm>
            <a:off x="7924800" y="1828800"/>
            <a:ext cx="870858" cy="1055585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57200" y="6324600"/>
            <a:ext cx="3352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LN2 supply-</a:t>
            </a:r>
            <a:r>
              <a:rPr lang="en-GB" b="1" dirty="0" err="1"/>
              <a:t>dewar</a:t>
            </a:r>
            <a:r>
              <a:rPr lang="en-GB" b="1" dirty="0"/>
              <a:t> for </a:t>
            </a:r>
            <a:r>
              <a:rPr lang="en-GB" b="1" dirty="0" err="1"/>
              <a:t>Glacios</a:t>
            </a:r>
            <a:r>
              <a:rPr lang="en-GB" b="1" dirty="0"/>
              <a:t>-EM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7200" y="1878449"/>
            <a:ext cx="3504486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Present  safety measures include: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(1) Several  handheld Oxygen monitors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(2) an Oxygen monitoring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system within the room,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     which will trigger an alarm 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     in case of low Oxygen      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algn="l">
              <a:spcBef>
                <a:spcPts val="0"/>
              </a:spcBef>
            </a:pPr>
            <a:r>
              <a:rPr lang="en-GB" b="1" dirty="0"/>
              <a:t>(3) Automatic shutoff valves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     at the LN2 </a:t>
            </a:r>
            <a:r>
              <a:rPr lang="en-GB" b="1" dirty="0" err="1"/>
              <a:t>dewar</a:t>
            </a:r>
            <a:endParaRPr lang="en-GB" b="1" dirty="0"/>
          </a:p>
          <a:p>
            <a:pPr algn="l">
              <a:spcBef>
                <a:spcPts val="0"/>
              </a:spcBef>
            </a:pPr>
            <a:r>
              <a:rPr lang="en-GB" b="1" dirty="0"/>
              <a:t>      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(4) Warning signs on all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 doors to Lab-2 and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 on all doors to the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 </a:t>
            </a:r>
            <a:r>
              <a:rPr lang="en-GB" b="1" dirty="0" err="1"/>
              <a:t>Glacios</a:t>
            </a:r>
            <a:r>
              <a:rPr lang="en-GB" b="1" dirty="0"/>
              <a:t> room</a:t>
            </a:r>
          </a:p>
        </p:txBody>
      </p:sp>
      <p:pic>
        <p:nvPicPr>
          <p:cNvPr id="12" name="Picture 2" descr="C:\Users\karl\Desktop\photo-4.JPG"/>
          <p:cNvPicPr>
            <a:picLocks noChangeAspect="1" noChangeArrowheads="1"/>
          </p:cNvPicPr>
          <p:nvPr/>
        </p:nvPicPr>
        <p:blipFill>
          <a:blip r:embed="rId5" cstate="print"/>
          <a:srcRect l="13725" r="9804"/>
          <a:stretch>
            <a:fillRect/>
          </a:stretch>
        </p:blipFill>
        <p:spPr bwMode="auto">
          <a:xfrm>
            <a:off x="457200" y="304800"/>
            <a:ext cx="3352800" cy="5845908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85750" y="271438"/>
            <a:ext cx="8572500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>
              <a:spcBef>
                <a:spcPct val="0"/>
              </a:spcBef>
            </a:pPr>
            <a:r>
              <a:rPr lang="en-GB" sz="2800" b="1" dirty="0"/>
              <a:t>Storing and Transporting frozen Crystals and EM-grids</a:t>
            </a:r>
            <a:endParaRPr lang="en-US" sz="2800" b="1" dirty="0"/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381000" y="5914373"/>
            <a:ext cx="5562600" cy="954107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Safety note: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Dry shippers must only be transported in the ‘dry’ state,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        i.e. any ‘liquid’ must be poured away before transport.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They will maintain temperature for several days.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8400" y="1143001"/>
            <a:ext cx="2743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Dry shippers, 4L-dewars &amp; transfer </a:t>
            </a:r>
            <a:r>
              <a:rPr lang="en-GB" b="1" dirty="0" err="1"/>
              <a:t>dewar</a:t>
            </a:r>
            <a:r>
              <a:rPr lang="en-GB" b="1" dirty="0"/>
              <a:t> in former F30 room (OPIC).  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algn="l">
              <a:spcBef>
                <a:spcPts val="0"/>
              </a:spcBef>
            </a:pPr>
            <a:r>
              <a:rPr lang="en-GB" b="1" dirty="0"/>
              <a:t>Discard small amounts of excess Liquid Nitrogen into </a:t>
            </a:r>
            <a:r>
              <a:rPr lang="en-GB" b="1" dirty="0" err="1"/>
              <a:t>dewar</a:t>
            </a:r>
            <a:r>
              <a:rPr lang="en-GB" b="1" dirty="0"/>
              <a:t> with funnel. Larger amounts can be disposed of in the LN2 room 1.04A.</a:t>
            </a:r>
          </a:p>
          <a:p>
            <a:pPr algn="l">
              <a:spcBef>
                <a:spcPts val="0"/>
              </a:spcBef>
            </a:pPr>
            <a:endParaRPr lang="en-GB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159" y="4640586"/>
            <a:ext cx="3853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Storage </a:t>
            </a:r>
            <a:r>
              <a:rPr lang="en-GB" b="1" dirty="0" err="1"/>
              <a:t>dewars</a:t>
            </a:r>
            <a:r>
              <a:rPr lang="en-GB" b="1" dirty="0"/>
              <a:t> for crystals and EM-grids (F30 room OPIC) 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7239000" y="28956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" name="Picture 2" descr="A picture containing wall, indoor, cluttered, messy&#10;&#10;Description automatically generated">
            <a:extLst>
              <a:ext uri="{FF2B5EF4-FFF2-40B4-BE49-F238E27FC236}">
                <a16:creationId xmlns:a16="http://schemas.microsoft.com/office/drawing/2014/main" id="{F4533558-E2B4-4227-A24F-B90079906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45741"/>
            <a:ext cx="5562600" cy="3128963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 descr="A picture containing indoor, wall, cluttered, trash&#10;&#10;Description automatically generated">
            <a:extLst>
              <a:ext uri="{FF2B5EF4-FFF2-40B4-BE49-F238E27FC236}">
                <a16:creationId xmlns:a16="http://schemas.microsoft.com/office/drawing/2014/main" id="{583A4356-3D3C-412B-A39F-6F74A20AF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301" y="3432313"/>
            <a:ext cx="3309258" cy="1861458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E2D12C6B-8A75-44C8-B278-C300733DC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7551" y="1555909"/>
            <a:ext cx="6659879" cy="37461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CEA34E-B039-4E57-AB9A-4A769923C3FC}"/>
              </a:ext>
            </a:extLst>
          </p:cNvPr>
          <p:cNvSpPr txBox="1"/>
          <p:nvPr/>
        </p:nvSpPr>
        <p:spPr>
          <a:xfrm>
            <a:off x="204325" y="685800"/>
            <a:ext cx="3746183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Yellow suite LN2</a:t>
            </a:r>
          </a:p>
          <a:p>
            <a:endParaRPr lang="en-GB" b="1" dirty="0"/>
          </a:p>
          <a:p>
            <a:r>
              <a:rPr lang="en-GB" sz="1600" b="1" dirty="0"/>
              <a:t>Small cramped area with LN2 storage and pressurised </a:t>
            </a:r>
            <a:r>
              <a:rPr lang="en-GB" sz="1600" b="1" dirty="0" err="1"/>
              <a:t>dewar</a:t>
            </a:r>
            <a:endParaRPr lang="en-GB" sz="1600" b="1" dirty="0"/>
          </a:p>
          <a:p>
            <a:endParaRPr lang="en-GB" sz="1600" b="1" dirty="0"/>
          </a:p>
          <a:p>
            <a:r>
              <a:rPr lang="en-GB" sz="1600" b="1" dirty="0"/>
              <a:t>Get training &amp; advice</a:t>
            </a:r>
          </a:p>
          <a:p>
            <a:endParaRPr lang="en-GB" sz="1600" b="1" dirty="0"/>
          </a:p>
          <a:p>
            <a:r>
              <a:rPr lang="en-GB" sz="1600" b="1" dirty="0"/>
              <a:t>Always use the extraction system when dispensing LN2 from pressurised </a:t>
            </a:r>
            <a:r>
              <a:rPr lang="en-GB" sz="1600" b="1" dirty="0" err="1"/>
              <a:t>dewar</a:t>
            </a:r>
            <a:endParaRPr lang="en-GB" sz="1600" b="1" dirty="0"/>
          </a:p>
          <a:p>
            <a:endParaRPr lang="en-GB" sz="1600" b="1" dirty="0"/>
          </a:p>
          <a:p>
            <a:r>
              <a:rPr lang="en-GB" sz="1600" b="1" dirty="0"/>
              <a:t>Tell someone else that you are working there especially out of hours! (Preferably don’t do it out of hours!)</a:t>
            </a:r>
          </a:p>
          <a:p>
            <a:endParaRPr lang="en-GB" sz="1600" b="1" dirty="0"/>
          </a:p>
          <a:p>
            <a:r>
              <a:rPr lang="en-GB" sz="1600" b="1" dirty="0"/>
              <a:t>Storage </a:t>
            </a:r>
            <a:r>
              <a:rPr lang="en-GB" sz="1600" b="1" dirty="0" err="1"/>
              <a:t>dewars</a:t>
            </a:r>
            <a:r>
              <a:rPr lang="en-GB" sz="1600" b="1" dirty="0"/>
              <a:t> will be upgraded to puck system in due course</a:t>
            </a:r>
          </a:p>
          <a:p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A7D7CD2-2470-4337-B7DD-90F1F7FA560D}"/>
              </a:ext>
            </a:extLst>
          </p:cNvPr>
          <p:cNvCxnSpPr>
            <a:cxnSpLocks/>
          </p:cNvCxnSpPr>
          <p:nvPr/>
        </p:nvCxnSpPr>
        <p:spPr bwMode="auto">
          <a:xfrm flipV="1">
            <a:off x="3950508" y="1600200"/>
            <a:ext cx="2983692" cy="1981200"/>
          </a:xfrm>
          <a:prstGeom prst="straightConnector1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61515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1"/>
          <p:cNvSpPr txBox="1">
            <a:spLocks noChangeArrowheads="1"/>
          </p:cNvSpPr>
          <p:nvPr/>
        </p:nvSpPr>
        <p:spPr bwMode="auto">
          <a:xfrm>
            <a:off x="67139" y="821471"/>
            <a:ext cx="4504861" cy="600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 err="1"/>
              <a:t>Thermofluor</a:t>
            </a:r>
            <a:r>
              <a:rPr lang="en-GB" sz="2400" b="1" dirty="0"/>
              <a:t> – thermal shift analysis for proteins and viruses</a:t>
            </a:r>
            <a:r>
              <a:rPr lang="en-GB" b="1" dirty="0"/>
              <a:t>  (Agilent MX3005P RT-PCR machine)</a:t>
            </a: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/>
              <a:t>UNCLE light scattering and native (i.e. no dye) thermal shift</a:t>
            </a: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/>
              <a:t>DLS – particle sizing and polydispersity</a:t>
            </a: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/>
              <a:t> Nanodrop spectrophotometer</a:t>
            </a:r>
          </a:p>
          <a:p>
            <a:pPr algn="l">
              <a:spcBef>
                <a:spcPct val="30000"/>
              </a:spcBef>
              <a:spcAft>
                <a:spcPts val="0"/>
              </a:spcAft>
            </a:pPr>
            <a:r>
              <a:rPr lang="en-GB" sz="2400" b="1" dirty="0"/>
              <a:t>Label printers 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b="1" dirty="0"/>
              <a:t> </a:t>
            </a:r>
            <a:r>
              <a:rPr lang="en-GB" b="1" dirty="0"/>
              <a:t>Brother P-touch 200 available in Karl’s office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b="1" dirty="0"/>
              <a:t>Barcode label printer available in Crystallization area</a:t>
            </a:r>
          </a:p>
          <a:p>
            <a:pPr algn="l">
              <a:spcBef>
                <a:spcPct val="30000"/>
              </a:spcBef>
              <a:spcAft>
                <a:spcPts val="0"/>
              </a:spcAft>
            </a:pPr>
            <a:r>
              <a:rPr lang="en-GB" sz="2400" b="1" dirty="0"/>
              <a:t> 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095207" y="166213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80">
            <a:spAutoFit/>
          </a:bodyPr>
          <a:lstStyle/>
          <a:p>
            <a:r>
              <a:rPr lang="en-GB" sz="2800" b="1" dirty="0"/>
              <a:t>Other Instruments</a:t>
            </a:r>
            <a:endParaRPr lang="en-US" sz="2800" b="1" dirty="0"/>
          </a:p>
        </p:txBody>
      </p:sp>
      <p:sp>
        <p:nvSpPr>
          <p:cNvPr id="7173" name="Text Box 13"/>
          <p:cNvSpPr txBox="1">
            <a:spLocks noChangeArrowheads="1"/>
          </p:cNvSpPr>
          <p:nvPr/>
        </p:nvSpPr>
        <p:spPr bwMode="auto">
          <a:xfrm>
            <a:off x="3124200" y="6096000"/>
            <a:ext cx="9906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82880">
            <a:spAutoFit/>
          </a:bodyPr>
          <a:lstStyle/>
          <a:p>
            <a:pPr algn="l"/>
            <a:endParaRPr lang="en-US"/>
          </a:p>
        </p:txBody>
      </p:sp>
      <p:pic>
        <p:nvPicPr>
          <p:cNvPr id="7180" name="Picture 12" descr="IMGP00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4670680"/>
            <a:ext cx="2232000" cy="173012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988" y="828590"/>
            <a:ext cx="2232000" cy="1880874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</p:spPr>
      </p:pic>
      <p:pic>
        <p:nvPicPr>
          <p:cNvPr id="11" name="Picture 10" descr="labell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22269" y="5445488"/>
            <a:ext cx="1072479" cy="143588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3" name="Picture 2" descr="Text, calendar&#10;&#10;Description automatically generated">
            <a:extLst>
              <a:ext uri="{FF2B5EF4-FFF2-40B4-BE49-F238E27FC236}">
                <a16:creationId xmlns:a16="http://schemas.microsoft.com/office/drawing/2014/main" id="{237C5543-012C-4926-9673-37B3B168F7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4" t="1898" r="10228" b="-1898"/>
          <a:stretch/>
        </p:blipFill>
        <p:spPr>
          <a:xfrm rot="5400000">
            <a:off x="4272501" y="3247055"/>
            <a:ext cx="2362201" cy="1802963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A94E7860-0DFE-4C9C-A6A4-DE45E0E75E2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r="9110"/>
          <a:stretch/>
        </p:blipFill>
        <p:spPr>
          <a:xfrm rot="5400000">
            <a:off x="6813984" y="1872356"/>
            <a:ext cx="2430846" cy="1581735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karl\Desktop\TALKS\Lab-Induction\workshop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14" y="2438400"/>
            <a:ext cx="5270500" cy="3952875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89858" y="38100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Mechanical Workshop </a:t>
            </a:r>
          </a:p>
          <a:p>
            <a:pPr>
              <a:spcBef>
                <a:spcPts val="0"/>
              </a:spcBef>
            </a:pPr>
            <a:r>
              <a:rPr lang="en-GB" sz="2800" b="1" dirty="0"/>
              <a:t>in Green Building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12954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1800" b="1" dirty="0"/>
              <a:t>Two groups:</a:t>
            </a:r>
          </a:p>
          <a:p>
            <a:pPr marL="342900" lvl="0" indent="-342900" algn="l">
              <a:spcBef>
                <a:spcPts val="0"/>
              </a:spcBef>
              <a:buAutoNum type="arabicParenBoth"/>
            </a:pPr>
            <a:r>
              <a:rPr lang="en-GB" sz="1800" b="1" dirty="0"/>
              <a:t>Department of Oncology – CAD-CAM facilities - John Prentice</a:t>
            </a:r>
          </a:p>
          <a:p>
            <a:pPr marL="342900" lvl="0" indent="-342900" algn="l">
              <a:spcBef>
                <a:spcPts val="0"/>
              </a:spcBef>
              <a:buAutoNum type="arabicParenBoth"/>
            </a:pPr>
            <a:r>
              <a:rPr lang="en-US" sz="1800" b="1" dirty="0"/>
              <a:t>Institute of Biomedical Engineering (IBME) - James Fisk</a:t>
            </a:r>
            <a:endParaRPr lang="en-GB" sz="1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81000" y="631557"/>
            <a:ext cx="6172200" cy="53245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600"/>
              </a:spcBef>
              <a:tabLst>
                <a:tab pos="177800" algn="l"/>
              </a:tabLst>
            </a:pPr>
            <a:r>
              <a:rPr lang="en-GB" sz="2000" b="1" dirty="0"/>
              <a:t>Sitting-drop vapour-diffusion method</a:t>
            </a:r>
          </a:p>
          <a:p>
            <a:pPr algn="l">
              <a:spcBef>
                <a:spcPts val="600"/>
              </a:spcBef>
              <a:tabLst>
                <a:tab pos="177800" algn="l"/>
              </a:tabLst>
            </a:pPr>
            <a:r>
              <a:rPr lang="en-GB" b="1" dirty="0"/>
              <a:t>The protein concentrates up in the presence of different components (pH, salts, polymers, etc) to encourage crystal nucleation and growth</a:t>
            </a:r>
          </a:p>
          <a:p>
            <a:pPr algn="l">
              <a:spcBef>
                <a:spcPts val="600"/>
              </a:spcBef>
              <a:tabLst>
                <a:tab pos="177800" algn="l"/>
              </a:tabLst>
            </a:pPr>
            <a:endParaRPr lang="en-GB" b="1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r>
              <a:rPr lang="en-GB" sz="2000" b="1" dirty="0"/>
              <a:t>Hydra transfers reservoir solutions</a:t>
            </a:r>
            <a:endParaRPr lang="en-GB" sz="1600" dirty="0"/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From </a:t>
            </a:r>
            <a:r>
              <a:rPr lang="en-GB" dirty="0" err="1"/>
              <a:t>Deepwell</a:t>
            </a:r>
            <a:r>
              <a:rPr lang="en-GB" dirty="0"/>
              <a:t> Plates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To the 96-well crystallization plates (up to 3 at a time)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Adaptors for different crystallization plate types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Over 1200 different conditions to try</a:t>
            </a:r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r>
              <a:rPr lang="en-GB" sz="1600" dirty="0"/>
              <a:t> 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tabLst>
                <a:tab pos="177800" algn="l"/>
              </a:tabLst>
            </a:pPr>
            <a:r>
              <a:rPr lang="en-GB" sz="2000" b="1" dirty="0"/>
              <a:t>Cartesian dispenses nano-litre drops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Non-contact dispensing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typically 100 </a:t>
            </a:r>
            <a:r>
              <a:rPr lang="en-GB" dirty="0" err="1"/>
              <a:t>nL</a:t>
            </a:r>
            <a:r>
              <a:rPr lang="en-GB" dirty="0"/>
              <a:t> + 100 </a:t>
            </a:r>
            <a:r>
              <a:rPr lang="en-GB" dirty="0" err="1"/>
              <a:t>nL</a:t>
            </a:r>
            <a:r>
              <a:rPr lang="en-GB" dirty="0"/>
              <a:t> for screening, 15 </a:t>
            </a:r>
            <a:r>
              <a:rPr lang="en-GB" dirty="0" err="1"/>
              <a:t>uL</a:t>
            </a:r>
            <a:r>
              <a:rPr lang="en-GB" dirty="0"/>
              <a:t> protein per plate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Also does basic optimization experiments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Additive and detergent screens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Grids based on “hit” condition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Grids varying multiple components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tabLst>
                <a:tab pos="177800" algn="l"/>
              </a:tabLst>
            </a:pPr>
            <a:endParaRPr lang="en-GB" sz="1600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endParaRPr lang="en-GB" sz="2000" b="1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endParaRPr lang="en-GB" sz="2000" b="1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endParaRPr lang="en-GB" sz="1600" dirty="0"/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1295400" y="147266"/>
            <a:ext cx="8153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GB" sz="2800" b="1" dirty="0"/>
              <a:t>Setting up Crystallization Plates </a:t>
            </a:r>
          </a:p>
        </p:txBody>
      </p:sp>
      <p:pic>
        <p:nvPicPr>
          <p:cNvPr id="510980" name="Picture 4" descr="2002_1112_175636A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8277" y="4470974"/>
            <a:ext cx="3238500" cy="2159000"/>
          </a:xfrm>
          <a:prstGeom prst="rect">
            <a:avLst/>
          </a:prstGeom>
          <a:solidFill>
            <a:srgbClr val="FFFFFF">
              <a:alpha val="39999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  <a:effectLst/>
        </p:spPr>
      </p:pic>
      <p:pic>
        <p:nvPicPr>
          <p:cNvPr id="6" name="Picture 1026" descr="photo1"/>
          <p:cNvPicPr>
            <a:picLocks noChangeAspect="1" noChangeArrowheads="1"/>
          </p:cNvPicPr>
          <p:nvPr/>
        </p:nvPicPr>
        <p:blipFill>
          <a:blip r:embed="rId4" cstate="print"/>
          <a:srcRect t="7387" r="1555" b="485"/>
          <a:stretch>
            <a:fillRect/>
          </a:stretch>
        </p:blipFill>
        <p:spPr bwMode="auto">
          <a:xfrm>
            <a:off x="6781587" y="888656"/>
            <a:ext cx="2172128" cy="311805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3" name="Picture 2" descr="A computer on a table&#10;&#10;Description automatically generated with low confidence">
            <a:extLst>
              <a:ext uri="{FF2B5EF4-FFF2-40B4-BE49-F238E27FC236}">
                <a16:creationId xmlns:a16="http://schemas.microsoft.com/office/drawing/2014/main" id="{7963A194-9326-44C4-84A2-A730488322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888702"/>
            <a:ext cx="3500975" cy="1969298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A8C868-E5D9-4D94-9CDE-FCCB2C3D90EE}"/>
              </a:ext>
            </a:extLst>
          </p:cNvPr>
          <p:cNvSpPr txBox="1"/>
          <p:nvPr/>
        </p:nvSpPr>
        <p:spPr>
          <a:xfrm>
            <a:off x="304800" y="954584"/>
            <a:ext cx="76962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Crystallization is now (temporarily) on an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isolated IT network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 use the facility you need to register as a user (on the isolated network)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Strubi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xtalPIMS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Login – Register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Before experiment you need to register sample and aliquot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Strubi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Internal – Sample Registration- login – click on the name of your project  – Add New Sample  or click on existing Sample – Add new aliquots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NOTE “Sample” = construct(s), “Aliquot” = prep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 access and instructions contact Tom Walter  ‘walter@strubi.ox.ac.uk’ or Karl Harlos ‘karl@strubi.ox.ac.uk’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lang="en-GB" sz="1600" b="1" dirty="0">
              <a:solidFill>
                <a:srgbClr val="00000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 in 2022! A major rewrite and upgrade of the crystallization IT to (re)enable remote monitoring of the crystallization experiments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662376B-D914-4B02-AF9B-7ABC7CED0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8600"/>
            <a:ext cx="8153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GB" sz="2800" b="1" dirty="0"/>
              <a:t>Access (post-IT disruption)</a:t>
            </a:r>
          </a:p>
        </p:txBody>
      </p:sp>
    </p:spTree>
    <p:extLst>
      <p:ext uri="{BB962C8B-B14F-4D97-AF65-F5344CB8AC3E}">
        <p14:creationId xmlns:p14="http://schemas.microsoft.com/office/powerpoint/2010/main" val="420122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56055" y="9525"/>
            <a:ext cx="8291286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>
              <a:spcBef>
                <a:spcPts val="0"/>
              </a:spcBef>
            </a:pPr>
            <a:r>
              <a:rPr lang="en-GB" sz="2800" b="1" dirty="0"/>
              <a:t>Monitoring your experiments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6316" y="5943600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Contact Tom Walter or Karl Harlos to retrieve plates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258" y="588625"/>
            <a:ext cx="35814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u="sng" dirty="0"/>
              <a:t> @20 </a:t>
            </a:r>
            <a:r>
              <a:rPr kumimoji="0" lang="en-GB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º</a:t>
            </a:r>
            <a:r>
              <a:rPr lang="en-GB" sz="1600" b="1" u="sng" dirty="0"/>
              <a:t>C </a:t>
            </a:r>
          </a:p>
          <a:p>
            <a:pPr algn="l"/>
            <a:r>
              <a:rPr lang="en-GB" sz="1600" b="1" u="sng" dirty="0"/>
              <a:t>3 x RI1000 systems (</a:t>
            </a:r>
            <a:r>
              <a:rPr lang="en-GB" sz="1600" b="1" u="sng" dirty="0" err="1"/>
              <a:t>Formulatrix</a:t>
            </a:r>
            <a:r>
              <a:rPr lang="en-GB" sz="1600" b="1" u="sng" dirty="0"/>
              <a:t>)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b="1" dirty="0"/>
              <a:t> in the former X-ray room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b="1" dirty="0"/>
              <a:t> total capacity is 3000 plates, 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b="1" dirty="0"/>
              <a:t>Plates can be imaged for at least 12 months and are then stored on open shelves for another 4-6 months.</a:t>
            </a:r>
            <a:endParaRPr lang="en-US" b="1" dirty="0"/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endParaRPr lang="en-GB" b="1" dirty="0"/>
          </a:p>
        </p:txBody>
      </p:sp>
      <p:pic>
        <p:nvPicPr>
          <p:cNvPr id="18" name="Picture 9" descr="CIMG25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2658" y="1066344"/>
            <a:ext cx="1878910" cy="14091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sx="1000" sy="1000" algn="ctr" rotWithShape="0">
              <a:schemeClr val="bg1"/>
            </a:outerShdw>
          </a:effectLst>
        </p:spPr>
      </p:pic>
      <p:pic>
        <p:nvPicPr>
          <p:cNvPr id="3074" name="Picture 2" descr="C:\Documents and Settings\karl\Desktop\TALKS\Lab-Induction\photo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733" y="2656184"/>
            <a:ext cx="4194172" cy="31333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72142" y="6329501"/>
            <a:ext cx="859971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Please do not try and operate the system yourself, unless authorized by Tom Walter or Karl Harlos. </a:t>
            </a:r>
            <a:endParaRPr lang="en-US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008241-C6DC-40B2-AA5C-83115BB27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032681"/>
            <a:ext cx="1967946" cy="29109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A661E0-8B93-4E1E-ADF6-5A09A6430BF4}"/>
              </a:ext>
            </a:extLst>
          </p:cNvPr>
          <p:cNvSpPr txBox="1"/>
          <p:nvPr/>
        </p:nvSpPr>
        <p:spPr>
          <a:xfrm>
            <a:off x="5770584" y="588625"/>
            <a:ext cx="33069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Cold room (6.5 ºC)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1" dirty="0">
                <a:solidFill>
                  <a:srgbClr val="000000"/>
                </a:solidFill>
              </a:rPr>
              <a:t>1 x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Formulatrix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RI1000-0014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1" dirty="0">
                <a:solidFill>
                  <a:srgbClr val="000000"/>
                </a:solidFill>
              </a:rPr>
              <a:t>Lab2 large cold room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capacity 1000 plates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Plates can be imaged in the system for at least 1 year and are then stored in the cold room for another year.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1" dirty="0"/>
              <a:t>Plates are transferred in a cool-box and left to equilibrate. Please label box with name and date.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473F10-4DAD-4E18-8B4E-780268F5B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923" y="3117532"/>
            <a:ext cx="1835335" cy="17913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C05A73D-C3B1-436B-AC29-AD0EE1F57719}"/>
              </a:ext>
            </a:extLst>
          </p:cNvPr>
          <p:cNvSpPr txBox="1"/>
          <p:nvPr/>
        </p:nvSpPr>
        <p:spPr>
          <a:xfrm>
            <a:off x="7194571" y="5124926"/>
            <a:ext cx="1835336" cy="6001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1100" b="1" dirty="0"/>
              <a:t>Please do not leave cold room door open to keep humidity low.</a:t>
            </a:r>
            <a:endParaRPr lang="en-US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B95937-BD68-4634-AEB5-3A4249C393F7}"/>
              </a:ext>
            </a:extLst>
          </p:cNvPr>
          <p:cNvSpPr txBox="1"/>
          <p:nvPr/>
        </p:nvSpPr>
        <p:spPr>
          <a:xfrm>
            <a:off x="990600" y="533400"/>
            <a:ext cx="62484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Images of your drops can be viewed in ‘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xtalPIMS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’ currently only available on the isolated IT network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</a:rPr>
              <a:t>Look up conditions, mark drops, view </a:t>
            </a:r>
            <a:r>
              <a:rPr lang="en-US" b="1" dirty="0" err="1">
                <a:solidFill>
                  <a:srgbClr val="000000"/>
                </a:solidFill>
              </a:rPr>
              <a:t>timecourses</a:t>
            </a:r>
            <a:r>
              <a:rPr lang="en-US" b="1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etc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CCB1ACC-7B73-4690-8C4C-37D6DF103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481137"/>
            <a:ext cx="8610600" cy="484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65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 cstate="print"/>
          <a:srcRect l="30992" t="34229" r="27098" b="45223"/>
          <a:stretch>
            <a:fillRect/>
          </a:stretch>
        </p:blipFill>
        <p:spPr bwMode="auto">
          <a:xfrm>
            <a:off x="4114800" y="3008157"/>
            <a:ext cx="3276600" cy="1204686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grpSp>
        <p:nvGrpSpPr>
          <p:cNvPr id="13" name="Group 12"/>
          <p:cNvGrpSpPr/>
          <p:nvPr/>
        </p:nvGrpSpPr>
        <p:grpSpPr>
          <a:xfrm>
            <a:off x="304800" y="2871402"/>
            <a:ext cx="4267202" cy="1145840"/>
            <a:chOff x="304800" y="1514446"/>
            <a:chExt cx="4267202" cy="1145840"/>
          </a:xfrm>
        </p:grpSpPr>
        <p:sp>
          <p:nvSpPr>
            <p:cNvPr id="15364" name="Rectangle 3"/>
            <p:cNvSpPr>
              <a:spLocks noChangeArrowheads="1"/>
            </p:cNvSpPr>
            <p:nvPr/>
          </p:nvSpPr>
          <p:spPr bwMode="auto">
            <a:xfrm>
              <a:off x="304800" y="1514446"/>
              <a:ext cx="3962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000" b="1" dirty="0">
                  <a:solidFill>
                    <a:srgbClr val="000000"/>
                  </a:solidFill>
                  <a:cs typeface="Arial" charset="0"/>
                </a:rPr>
                <a:t>(3) X-ray-plates for </a:t>
              </a:r>
              <a:r>
                <a:rPr lang="en-US" sz="2000" b="1" i="1" dirty="0">
                  <a:solidFill>
                    <a:srgbClr val="000000"/>
                  </a:solidFill>
                  <a:cs typeface="Arial" charset="0"/>
                </a:rPr>
                <a:t>in situ</a:t>
              </a:r>
              <a:r>
                <a:rPr lang="en-US" sz="2000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l" eaLnBrk="0" hangingPunct="0">
                <a:spcBef>
                  <a:spcPct val="0"/>
                </a:spcBef>
              </a:pPr>
              <a:r>
                <a:rPr lang="en-US" sz="2000" b="1" dirty="0">
                  <a:solidFill>
                    <a:srgbClr val="000000"/>
                  </a:solidFill>
                  <a:cs typeface="Arial" charset="0"/>
                </a:rPr>
                <a:t>     diffraction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9602" y="2137066"/>
              <a:ext cx="3962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  <a:buFont typeface="Arial" pitchFamily="34" charset="0"/>
                <a:buChar char="•"/>
              </a:pPr>
              <a:r>
                <a:rPr lang="en-GB" b="1" dirty="0"/>
                <a:t> low background scattering</a:t>
              </a:r>
            </a:p>
            <a:p>
              <a:pPr algn="l">
                <a:spcBef>
                  <a:spcPts val="0"/>
                </a:spcBef>
                <a:buFont typeface="Arial" pitchFamily="34" charset="0"/>
                <a:buChar char="•"/>
              </a:pPr>
              <a:r>
                <a:rPr lang="en-GB" b="1" dirty="0"/>
                <a:t> need special sealing tape</a:t>
              </a:r>
              <a:endParaRPr lang="en-US" b="1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09600" y="2286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Other plates and crystallisation methods</a:t>
            </a:r>
            <a:endParaRPr lang="en-US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9570" y="658743"/>
            <a:ext cx="1219200" cy="1219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60494" y="914284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1" dirty="0"/>
              <a:t>(1) </a:t>
            </a:r>
            <a:r>
              <a:rPr lang="en-GB" sz="2000" b="1" dirty="0" err="1"/>
              <a:t>Swissci</a:t>
            </a:r>
            <a:r>
              <a:rPr lang="en-GB" sz="2000" b="1" dirty="0"/>
              <a:t>-plates – 3 drops, preferred by Diamond for </a:t>
            </a:r>
            <a:r>
              <a:rPr lang="en-GB" sz="2000" b="1" dirty="0" err="1"/>
              <a:t>eg</a:t>
            </a:r>
            <a:r>
              <a:rPr lang="en-GB" sz="2000" b="1" dirty="0"/>
              <a:t> </a:t>
            </a:r>
            <a:r>
              <a:rPr lang="en-GB" sz="2000" b="1" dirty="0" err="1"/>
              <a:t>Xchem</a:t>
            </a:r>
            <a:r>
              <a:rPr lang="en-GB" sz="2000" b="1" dirty="0"/>
              <a:t> fragment screening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893921"/>
            <a:ext cx="5173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2000" b="1" dirty="0"/>
              <a:t> (2) Hydrophobic and round bottom Greiner plates – for detergents</a:t>
            </a:r>
            <a:endParaRPr lang="en-US" sz="2000" b="1" dirty="0"/>
          </a:p>
        </p:txBody>
      </p:sp>
      <p:cxnSp>
        <p:nvCxnSpPr>
          <p:cNvPr id="18" name="Straight Arrow Connector 17"/>
          <p:cNvCxnSpPr>
            <a:cxnSpLocks/>
            <a:stCxn id="10" idx="3"/>
          </p:cNvCxnSpPr>
          <p:nvPr/>
        </p:nvCxnSpPr>
        <p:spPr bwMode="auto">
          <a:xfrm flipH="1">
            <a:off x="3689494" y="1268227"/>
            <a:ext cx="2057400" cy="712857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5562600" y="1246686"/>
            <a:ext cx="762000" cy="0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2" name="Group 21"/>
          <p:cNvGrpSpPr/>
          <p:nvPr/>
        </p:nvGrpSpPr>
        <p:grpSpPr>
          <a:xfrm>
            <a:off x="304800" y="4345013"/>
            <a:ext cx="9067800" cy="2489288"/>
            <a:chOff x="457200" y="4737056"/>
            <a:chExt cx="9067800" cy="2489288"/>
          </a:xfrm>
        </p:grpSpPr>
        <p:sp>
          <p:nvSpPr>
            <p:cNvPr id="32" name="TextBox 31"/>
            <p:cNvSpPr txBox="1"/>
            <p:nvPr/>
          </p:nvSpPr>
          <p:spPr>
            <a:xfrm>
              <a:off x="457200" y="4737056"/>
              <a:ext cx="8229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b="1" dirty="0"/>
                <a:t>(4) </a:t>
              </a:r>
              <a:r>
                <a:rPr lang="en-GB" sz="2000" b="1" dirty="0" err="1"/>
                <a:t>Lipidic</a:t>
              </a:r>
              <a:r>
                <a:rPr lang="en-GB" sz="2000" b="1" dirty="0"/>
                <a:t> Cubic Phase (LCP) Crystallisations</a:t>
              </a:r>
              <a:endParaRPr lang="en-US" sz="20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8200" y="5105400"/>
              <a:ext cx="3581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</a:pPr>
              <a:r>
                <a:rPr lang="en-GB" b="1" dirty="0"/>
                <a:t>Basic set of tools and consumables are available from Karl’s office and Christian Siebold’s group </a:t>
              </a:r>
            </a:p>
            <a:p>
              <a:pPr algn="l">
                <a:spcBef>
                  <a:spcPts val="0"/>
                </a:spcBef>
              </a:pPr>
              <a:endParaRPr lang="en-GB" b="1" dirty="0"/>
            </a:p>
            <a:p>
              <a:pPr algn="l">
                <a:spcBef>
                  <a:spcPts val="0"/>
                </a:spcBef>
              </a:pPr>
              <a:r>
                <a:rPr lang="en-GB" b="1" dirty="0"/>
                <a:t>“Gryphon” instrument for automated LCP</a:t>
              </a:r>
              <a:endParaRPr lang="en-US" b="1" dirty="0"/>
            </a:p>
          </p:txBody>
        </p:sp>
        <p:pic>
          <p:nvPicPr>
            <p:cNvPr id="43" name="Picture 42" descr="LCP-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0658" y="5181600"/>
              <a:ext cx="1530300" cy="1143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45" name="TextBox 44"/>
            <p:cNvSpPr txBox="1"/>
            <p:nvPr/>
          </p:nvSpPr>
          <p:spPr>
            <a:xfrm>
              <a:off x="5823858" y="6379958"/>
              <a:ext cx="3701142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Syringes to mix mono-</a:t>
              </a:r>
              <a:r>
                <a:rPr lang="en-GB" b="1" dirty="0" err="1"/>
                <a:t>olein</a:t>
              </a:r>
              <a:r>
                <a:rPr lang="en-GB" b="1" dirty="0"/>
                <a:t> </a:t>
              </a:r>
            </a:p>
            <a:p>
              <a:pPr>
                <a:spcBef>
                  <a:spcPts val="0"/>
                </a:spcBef>
              </a:pPr>
              <a:r>
                <a:rPr lang="en-GB" b="1" dirty="0"/>
                <a:t>with sample</a:t>
              </a:r>
            </a:p>
            <a:p>
              <a:endParaRPr lang="en-US" b="1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267200" y="6379958"/>
              <a:ext cx="2133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b="1" dirty="0"/>
                <a:t>Glass plates and tapes</a:t>
              </a:r>
            </a:p>
          </p:txBody>
        </p:sp>
        <p:pic>
          <p:nvPicPr>
            <p:cNvPr id="46" name="Picture 45" descr="LCP-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95800" y="5181600"/>
              <a:ext cx="1530299" cy="1143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Crystal Gryphon LCP Art Robbins Instruments, LCP Crytsallization robot, Crystal Gryphon, Crystal Gryphon LCP, vapor diffusion, seeding matrix seeding, protein crystallization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556" name="AutoShape 4" descr="Crystal Gryphon LCP Art Robbins Instruments, LCP Crytsallization robot, Crystal Gryphon, Crystal Gryphon LCP, vapor diffusion, seeding matrix seeding, protein crystallization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558" name="AutoShape 6" descr="Image result for ari gryph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66800" y="105560"/>
            <a:ext cx="6629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/>
              <a:t>New Instruments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245098" y="924580"/>
            <a:ext cx="3657600" cy="5638800"/>
            <a:chOff x="4390572" y="1066800"/>
            <a:chExt cx="3657600" cy="5638800"/>
          </a:xfrm>
        </p:grpSpPr>
        <p:pic>
          <p:nvPicPr>
            <p:cNvPr id="23561" name="Picture 9" descr="C:\Users\karl\Desktop\scorpion.png"/>
            <p:cNvPicPr>
              <a:picLocks noChangeAspect="1" noChangeArrowheads="1"/>
            </p:cNvPicPr>
            <p:nvPr/>
          </p:nvPicPr>
          <p:blipFill>
            <a:blip r:embed="rId2" cstate="print"/>
            <a:srcRect l="48385" t="30736" r="36615" b="41931"/>
            <a:stretch>
              <a:fillRect/>
            </a:stretch>
          </p:blipFill>
          <p:spPr bwMode="auto">
            <a:xfrm>
              <a:off x="4419600" y="1066800"/>
              <a:ext cx="3548195" cy="4849200"/>
            </a:xfrm>
            <a:prstGeom prst="rect">
              <a:avLst/>
            </a:prstGeom>
            <a:noFill/>
            <a:ln w="38100">
              <a:solidFill>
                <a:schemeClr val="bg2"/>
              </a:solidFill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4390572" y="6182380"/>
              <a:ext cx="365760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Scorpion for optimisations and making deep-well blocks </a:t>
              </a:r>
              <a:r>
                <a:rPr lang="en-GB" b="1" i="1" dirty="0"/>
                <a:t>(In progress)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74702" y="924580"/>
            <a:ext cx="3124201" cy="5844063"/>
            <a:chOff x="1142998" y="1066801"/>
            <a:chExt cx="3124201" cy="5844063"/>
          </a:xfrm>
        </p:grpSpPr>
        <p:sp>
          <p:nvSpPr>
            <p:cNvPr id="10" name="TextBox 9"/>
            <p:cNvSpPr txBox="1"/>
            <p:nvPr/>
          </p:nvSpPr>
          <p:spPr>
            <a:xfrm>
              <a:off x="1219200" y="6172200"/>
              <a:ext cx="2971800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Crystal Gryphon for LCP crystallisations – (for advice be nice to the Siebold group!)</a:t>
              </a:r>
            </a:p>
          </p:txBody>
        </p:sp>
        <p:pic>
          <p:nvPicPr>
            <p:cNvPr id="2" name="Picture 2" descr="C:\Users\karl\Desktop\photo-4.JPG"/>
            <p:cNvPicPr>
              <a:picLocks noChangeAspect="1" noChangeArrowheads="1"/>
            </p:cNvPicPr>
            <p:nvPr/>
          </p:nvPicPr>
          <p:blipFill>
            <a:blip r:embed="rId3" cstate="print"/>
            <a:srcRect l="5147" t="11569" r="3088" b="10000"/>
            <a:stretch>
              <a:fillRect/>
            </a:stretch>
          </p:blipFill>
          <p:spPr bwMode="auto">
            <a:xfrm rot="5400000">
              <a:off x="268223" y="1941576"/>
              <a:ext cx="4873752" cy="3124201"/>
            </a:xfrm>
            <a:prstGeom prst="rect">
              <a:avLst/>
            </a:prstGeom>
            <a:noFill/>
            <a:ln w="38100">
              <a:solidFill>
                <a:schemeClr val="bg2"/>
              </a:solidFill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28600"/>
            <a:ext cx="9042400" cy="1371600"/>
          </a:xfrm>
        </p:spPr>
        <p:txBody>
          <a:bodyPr/>
          <a:lstStyle/>
          <a:p>
            <a:pPr eaLnBrk="1" hangingPunct="1"/>
            <a:r>
              <a:rPr lang="en-GB" sz="2800" b="1" dirty="0">
                <a:solidFill>
                  <a:schemeClr val="tx1"/>
                </a:solidFill>
                <a:latin typeface="Arial" charset="0"/>
              </a:rPr>
              <a:t>Looking-at, Manipulating and Freezing Crystals</a:t>
            </a:r>
            <a:endParaRPr lang="en-US" sz="2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243" name="Line 6"/>
          <p:cNvSpPr>
            <a:spLocks noChangeShapeType="1"/>
          </p:cNvSpPr>
          <p:nvPr/>
        </p:nvSpPr>
        <p:spPr bwMode="auto">
          <a:xfrm flipV="1">
            <a:off x="2133600" y="1295400"/>
            <a:ext cx="990600" cy="12192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4" name="Line 7"/>
          <p:cNvSpPr>
            <a:spLocks noChangeShapeType="1"/>
          </p:cNvSpPr>
          <p:nvPr/>
        </p:nvSpPr>
        <p:spPr bwMode="auto">
          <a:xfrm flipV="1">
            <a:off x="2133600" y="1371600"/>
            <a:ext cx="838200" cy="11430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5" name="Line 10"/>
          <p:cNvSpPr>
            <a:spLocks noChangeShapeType="1"/>
          </p:cNvSpPr>
          <p:nvPr/>
        </p:nvSpPr>
        <p:spPr bwMode="auto">
          <a:xfrm flipV="1">
            <a:off x="3048000" y="2590800"/>
            <a:ext cx="76200" cy="381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6" name="Line 11"/>
          <p:cNvSpPr>
            <a:spLocks noChangeShapeType="1"/>
          </p:cNvSpPr>
          <p:nvPr/>
        </p:nvSpPr>
        <p:spPr bwMode="auto">
          <a:xfrm>
            <a:off x="3048000" y="26670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7" name="Line 12"/>
          <p:cNvSpPr>
            <a:spLocks noChangeShapeType="1"/>
          </p:cNvSpPr>
          <p:nvPr/>
        </p:nvSpPr>
        <p:spPr bwMode="auto">
          <a:xfrm>
            <a:off x="3048000" y="2590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8" name="Line 13"/>
          <p:cNvSpPr>
            <a:spLocks noChangeShapeType="1"/>
          </p:cNvSpPr>
          <p:nvPr/>
        </p:nvSpPr>
        <p:spPr bwMode="auto">
          <a:xfrm flipV="1">
            <a:off x="3124200" y="2667000"/>
            <a:ext cx="838200" cy="762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grpSp>
        <p:nvGrpSpPr>
          <p:cNvPr id="10255" name="Group 51"/>
          <p:cNvGrpSpPr>
            <a:grpSpLocks/>
          </p:cNvGrpSpPr>
          <p:nvPr/>
        </p:nvGrpSpPr>
        <p:grpSpPr bwMode="auto">
          <a:xfrm>
            <a:off x="6371772" y="2150616"/>
            <a:ext cx="2590800" cy="2115880"/>
            <a:chOff x="2784" y="2784"/>
            <a:chExt cx="1920" cy="1592"/>
          </a:xfrm>
        </p:grpSpPr>
        <p:pic>
          <p:nvPicPr>
            <p:cNvPr id="462894" name="Picture 46" descr="IMGP0101"/>
            <p:cNvPicPr>
              <a:picLocks noChangeAspect="1" noChangeArrowheads="1"/>
            </p:cNvPicPr>
            <p:nvPr/>
          </p:nvPicPr>
          <p:blipFill>
            <a:blip r:embed="rId3" cstate="print"/>
            <a:srcRect l="3403" t="5556" r="30889" b="33333"/>
            <a:stretch>
              <a:fillRect/>
            </a:stretch>
          </p:blipFill>
          <p:spPr bwMode="auto">
            <a:xfrm>
              <a:off x="2784" y="2784"/>
              <a:ext cx="1920" cy="1338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</p:pic>
        <p:sp>
          <p:nvSpPr>
            <p:cNvPr id="10257" name="Text Box 50"/>
            <p:cNvSpPr txBox="1">
              <a:spLocks noChangeArrowheads="1"/>
            </p:cNvSpPr>
            <p:nvPr/>
          </p:nvSpPr>
          <p:spPr bwMode="auto">
            <a:xfrm>
              <a:off x="2880" y="3901"/>
              <a:ext cx="1776" cy="4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82880">
              <a:spAutoFit/>
            </a:bodyPr>
            <a:lstStyle/>
            <a:p>
              <a:r>
                <a:rPr lang="en-GB" b="1" dirty="0"/>
                <a:t>Please use sharps bins</a:t>
              </a:r>
            </a:p>
            <a:p>
              <a:r>
                <a:rPr lang="en-GB" b="1" dirty="0"/>
                <a:t>     </a:t>
              </a:r>
              <a:endParaRPr lang="en-US" b="1" dirty="0"/>
            </a:p>
          </p:txBody>
        </p:sp>
      </p:grpSp>
      <p:grpSp>
        <p:nvGrpSpPr>
          <p:cNvPr id="31" name="Group 30"/>
          <p:cNvGrpSpPr>
            <a:grpSpLocks noChangeAspect="1"/>
          </p:cNvGrpSpPr>
          <p:nvPr/>
        </p:nvGrpSpPr>
        <p:grpSpPr>
          <a:xfrm>
            <a:off x="217623" y="838200"/>
            <a:ext cx="3454727" cy="4947135"/>
            <a:chOff x="457200" y="1338942"/>
            <a:chExt cx="3505200" cy="5019412"/>
          </a:xfrm>
        </p:grpSpPr>
        <p:sp>
          <p:nvSpPr>
            <p:cNvPr id="23" name="TextBox 22"/>
            <p:cNvSpPr txBox="1"/>
            <p:nvPr/>
          </p:nvSpPr>
          <p:spPr>
            <a:xfrm>
              <a:off x="457200" y="6019800"/>
              <a:ext cx="3505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</a:pPr>
              <a:r>
                <a:rPr lang="en-GB" sz="1600" b="1" dirty="0"/>
                <a:t>Olympus stereo-microscope</a:t>
              </a:r>
            </a:p>
          </p:txBody>
        </p:sp>
        <p:pic>
          <p:nvPicPr>
            <p:cNvPr id="24" name="Picture 23" descr="Olympus-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228" y="1338942"/>
              <a:ext cx="3414889" cy="4572000"/>
            </a:xfrm>
            <a:prstGeom prst="rect">
              <a:avLst/>
            </a:prstGeom>
            <a:ln w="38100">
              <a:solidFill>
                <a:schemeClr val="bg2"/>
              </a:solidFill>
            </a:ln>
            <a:effectLst>
              <a:outerShdw blurRad="50800" dist="35560" dir="2700000" algn="ctr" rotWithShape="0">
                <a:schemeClr val="tx1"/>
              </a:outerShdw>
            </a:effectLst>
          </p:spPr>
        </p:pic>
      </p:grpSp>
      <p:grpSp>
        <p:nvGrpSpPr>
          <p:cNvPr id="27" name="Group 26"/>
          <p:cNvGrpSpPr/>
          <p:nvPr/>
        </p:nvGrpSpPr>
        <p:grpSpPr>
          <a:xfrm>
            <a:off x="7019887" y="4119188"/>
            <a:ext cx="1524000" cy="2671556"/>
            <a:chOff x="4267200" y="1328058"/>
            <a:chExt cx="1524000" cy="2671556"/>
          </a:xfrm>
        </p:grpSpPr>
        <p:pic>
          <p:nvPicPr>
            <p:cNvPr id="22" name="Picture 3" descr="C:\Users\karl\Desktop\Mitegen-loop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5459" y="1328058"/>
              <a:ext cx="1298031" cy="1643742"/>
            </a:xfrm>
            <a:prstGeom prst="rect">
              <a:avLst/>
            </a:prstGeom>
            <a:noFill/>
            <a:ln w="38100">
              <a:solidFill>
                <a:schemeClr val="bg2"/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4267200" y="3153228"/>
              <a:ext cx="1524000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Mitegen</a:t>
              </a:r>
              <a:r>
                <a:rPr lang="en-GB" b="1" dirty="0"/>
                <a:t> dual thickness loops</a:t>
              </a:r>
            </a:p>
            <a:p>
              <a:r>
                <a:rPr lang="en-GB" b="1" dirty="0"/>
                <a:t>(See Karl)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319085" y="731615"/>
            <a:ext cx="3514133" cy="1219200"/>
            <a:chOff x="2370871" y="1371600"/>
            <a:chExt cx="3514133" cy="1219200"/>
          </a:xfrm>
        </p:grpSpPr>
        <p:pic>
          <p:nvPicPr>
            <p:cNvPr id="20" name="Picture 19" descr="Induction-2011 009.jpg"/>
            <p:cNvPicPr>
              <a:picLocks noChangeAspect="1"/>
            </p:cNvPicPr>
            <p:nvPr/>
          </p:nvPicPr>
          <p:blipFill>
            <a:blip r:embed="rId6" cstate="print">
              <a:lum bright="10000" contrast="10000"/>
            </a:blip>
            <a:stretch>
              <a:fillRect/>
            </a:stretch>
          </p:blipFill>
          <p:spPr>
            <a:xfrm>
              <a:off x="4252686" y="1371600"/>
              <a:ext cx="1632318" cy="1219200"/>
            </a:xfrm>
            <a:prstGeom prst="rect">
              <a:avLst/>
            </a:prstGeom>
            <a:ln w="38100">
              <a:solidFill>
                <a:schemeClr val="bg2"/>
              </a:solidFill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2370871" y="1810364"/>
              <a:ext cx="2514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b="1" dirty="0"/>
                <a:t>Razor blades </a:t>
              </a:r>
            </a:p>
            <a:p>
              <a:pPr>
                <a:spcBef>
                  <a:spcPts val="0"/>
                </a:spcBef>
              </a:pPr>
              <a:r>
                <a:rPr lang="en-GB" b="1" dirty="0"/>
                <a:t>and needles</a:t>
              </a:r>
            </a:p>
          </p:txBody>
        </p:sp>
      </p:grpSp>
      <p:pic>
        <p:nvPicPr>
          <p:cNvPr id="1026" name="Picture 2" descr="C:\Users\karl\Desktop\photo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2045" y="4276826"/>
            <a:ext cx="2768600" cy="207645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1CF430-7C02-4FFD-BA00-9B9EA11049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7140" y="838200"/>
            <a:ext cx="2145978" cy="284098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9EABF9E-3582-48AF-B67D-846E37CF4EDA}"/>
              </a:ext>
            </a:extLst>
          </p:cNvPr>
          <p:cNvSpPr txBox="1"/>
          <p:nvPr/>
        </p:nvSpPr>
        <p:spPr>
          <a:xfrm>
            <a:off x="3712915" y="3642997"/>
            <a:ext cx="2306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Cold room Nikon stereo-microscope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9514F6-F4E6-4B23-8981-FF9CF9131AB5}"/>
              </a:ext>
            </a:extLst>
          </p:cNvPr>
          <p:cNvSpPr txBox="1"/>
          <p:nvPr/>
        </p:nvSpPr>
        <p:spPr>
          <a:xfrm>
            <a:off x="3667125" y="6340790"/>
            <a:ext cx="345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1600" b="1" dirty="0"/>
              <a:t>SPINE-standard </a:t>
            </a:r>
            <a:r>
              <a:rPr lang="en-GB" sz="1600" b="1" dirty="0" err="1"/>
              <a:t>UNIpucks</a:t>
            </a:r>
            <a:r>
              <a:rPr lang="en-GB" sz="1600" b="1" dirty="0"/>
              <a:t>, pins and caps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3"/>
          <p:cNvSpPr txBox="1">
            <a:spLocks noChangeArrowheads="1"/>
          </p:cNvSpPr>
          <p:nvPr/>
        </p:nvSpPr>
        <p:spPr bwMode="auto">
          <a:xfrm>
            <a:off x="1357086" y="304800"/>
            <a:ext cx="5486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82880">
            <a:spAutoFit/>
          </a:bodyPr>
          <a:lstStyle/>
          <a:p>
            <a:r>
              <a:rPr lang="en-GB" sz="2800" b="1" dirty="0"/>
              <a:t> Pins and Pucks</a:t>
            </a:r>
            <a:endParaRPr lang="en-US" sz="2800" b="1" dirty="0"/>
          </a:p>
        </p:txBody>
      </p:sp>
      <p:sp>
        <p:nvSpPr>
          <p:cNvPr id="12291" name="Line 23"/>
          <p:cNvSpPr>
            <a:spLocks noChangeShapeType="1"/>
          </p:cNvSpPr>
          <p:nvPr/>
        </p:nvSpPr>
        <p:spPr bwMode="auto">
          <a:xfrm>
            <a:off x="1676400" y="59436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2295" name="Text Box 28"/>
          <p:cNvSpPr txBox="1">
            <a:spLocks noChangeArrowheads="1"/>
          </p:cNvSpPr>
          <p:nvPr/>
        </p:nvSpPr>
        <p:spPr bwMode="auto">
          <a:xfrm>
            <a:off x="5715000" y="2514600"/>
            <a:ext cx="3200400" cy="11695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1" dirty="0"/>
              <a:t>Write details of crystals on</a:t>
            </a:r>
          </a:p>
          <a:p>
            <a:pPr algn="l">
              <a:spcBef>
                <a:spcPct val="0"/>
              </a:spcBef>
            </a:pPr>
            <a:r>
              <a:rPr lang="en-GB" b="1" dirty="0"/>
              <a:t>puck-sheet and copy information to </a:t>
            </a:r>
            <a:r>
              <a:rPr lang="en-GB" b="1" dirty="0" err="1"/>
              <a:t>ISPyB</a:t>
            </a:r>
            <a:r>
              <a:rPr lang="en-GB" b="1" dirty="0"/>
              <a:t>. (The hard-copy is often useful during screening and to make notes!)</a:t>
            </a:r>
          </a:p>
        </p:txBody>
      </p:sp>
      <p:pic>
        <p:nvPicPr>
          <p:cNvPr id="16" name="Picture 15" descr="puck-sheet.bmp"/>
          <p:cNvPicPr>
            <a:picLocks noChangeAspect="1"/>
          </p:cNvPicPr>
          <p:nvPr/>
        </p:nvPicPr>
        <p:blipFill>
          <a:blip r:embed="rId3" cstate="print"/>
          <a:srcRect l="10870" t="7246" r="9420" b="2899"/>
          <a:stretch>
            <a:fillRect/>
          </a:stretch>
        </p:blipFill>
        <p:spPr>
          <a:xfrm>
            <a:off x="5927562" y="304800"/>
            <a:ext cx="2969693" cy="2092284"/>
          </a:xfrm>
          <a:prstGeom prst="rect">
            <a:avLst/>
          </a:prstGeom>
          <a:ln>
            <a:solidFill>
              <a:schemeClr val="bg2"/>
            </a:solidFill>
          </a:ln>
        </p:spPr>
      </p:pic>
      <p:grpSp>
        <p:nvGrpSpPr>
          <p:cNvPr id="20" name="Group 19"/>
          <p:cNvGrpSpPr/>
          <p:nvPr/>
        </p:nvGrpSpPr>
        <p:grpSpPr>
          <a:xfrm>
            <a:off x="152400" y="577443"/>
            <a:ext cx="3352800" cy="3980043"/>
            <a:chOff x="123372" y="381000"/>
            <a:chExt cx="3352800" cy="3980043"/>
          </a:xfrm>
        </p:grpSpPr>
        <p:pic>
          <p:nvPicPr>
            <p:cNvPr id="402457" name="Picture 25" descr="P1030338"/>
            <p:cNvPicPr>
              <a:picLocks noChangeAspect="1" noChangeArrowheads="1"/>
            </p:cNvPicPr>
            <p:nvPr/>
          </p:nvPicPr>
          <p:blipFill>
            <a:blip r:embed="rId4" cstate="print"/>
            <a:srcRect l="13513" r="21622"/>
            <a:stretch>
              <a:fillRect/>
            </a:stretch>
          </p:blipFill>
          <p:spPr bwMode="auto">
            <a:xfrm>
              <a:off x="351972" y="381000"/>
              <a:ext cx="1962150" cy="1978025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</p:spPr>
        </p:pic>
        <p:sp>
          <p:nvSpPr>
            <p:cNvPr id="12293" name="Text Box 27"/>
            <p:cNvSpPr txBox="1">
              <a:spLocks noChangeArrowheads="1"/>
            </p:cNvSpPr>
            <p:nvPr/>
          </p:nvSpPr>
          <p:spPr bwMode="auto">
            <a:xfrm>
              <a:off x="123372" y="2514600"/>
              <a:ext cx="3352800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8288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GB" b="1" dirty="0"/>
                <a:t>SPINE standard pins </a:t>
              </a:r>
              <a:endParaRPr lang="en-US" b="1" dirty="0"/>
            </a:p>
          </p:txBody>
        </p:sp>
        <p:pic>
          <p:nvPicPr>
            <p:cNvPr id="17" name="Picture 16" descr="uni-pucks 00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000" y="2895600"/>
              <a:ext cx="1962000" cy="1465443"/>
            </a:xfrm>
            <a:prstGeom prst="rect">
              <a:avLst/>
            </a:prstGeom>
            <a:ln w="38100">
              <a:solidFill>
                <a:schemeClr val="bg2"/>
              </a:solidFill>
            </a:ln>
          </p:spPr>
        </p:pic>
      </p:grpSp>
      <p:sp>
        <p:nvSpPr>
          <p:cNvPr id="21" name="TextBox 20"/>
          <p:cNvSpPr txBox="1"/>
          <p:nvPr/>
        </p:nvSpPr>
        <p:spPr>
          <a:xfrm>
            <a:off x="264888" y="4818744"/>
            <a:ext cx="2362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b="1" dirty="0" err="1"/>
              <a:t>Uni</a:t>
            </a:r>
            <a:r>
              <a:rPr lang="en-GB" b="1" dirty="0"/>
              <a:t>-pucks,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when freezing crystals try to avoid build up of ice. 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2060" y="6106180"/>
            <a:ext cx="3810000" cy="52322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Please check that puck is not damaged, 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i.e. that all magnets and clips are in place </a:t>
            </a:r>
          </a:p>
        </p:txBody>
      </p:sp>
      <p:pic>
        <p:nvPicPr>
          <p:cNvPr id="19" name="Picture 2" descr="C:\Users\karl\Desktop\photo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1219200"/>
            <a:ext cx="2508647" cy="3344863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073356" y="4818744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Puck canisters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0209C-ADFD-4BDC-B657-2E5C869FD38A}"/>
              </a:ext>
            </a:extLst>
          </p:cNvPr>
          <p:cNvSpPr txBox="1"/>
          <p:nvPr/>
        </p:nvSpPr>
        <p:spPr>
          <a:xfrm>
            <a:off x="4419600" y="6073050"/>
            <a:ext cx="4590144" cy="52322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Please, where possible, recycle pins and re-use loops, and re-use your grid boxes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288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288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23031</TotalTime>
  <Words>1247</Words>
  <Application>Microsoft Office PowerPoint</Application>
  <PresentationFormat>On-screen Show (4:3)</PresentationFormat>
  <Paragraphs>188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Helvetica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Looking-at, Manipulating and Freezing Crystals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Protein Production Factory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Harlos</dc:creator>
  <cp:lastModifiedBy>Thomas Walter</cp:lastModifiedBy>
  <cp:revision>927</cp:revision>
  <dcterms:created xsi:type="dcterms:W3CDTF">2002-03-01T15:57:54Z</dcterms:created>
  <dcterms:modified xsi:type="dcterms:W3CDTF">2022-01-27T13:46:25Z</dcterms:modified>
</cp:coreProperties>
</file>